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Thin"/>
      <p:regular r:id="rId21"/>
      <p:bold r:id="rId22"/>
      <p:italic r:id="rId23"/>
      <p:boldItalic r:id="rId24"/>
    </p:embeddedFont>
    <p:embeddedFont>
      <p:font typeface="Economica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Lora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iw42cD/TueHAv2wZlvrdq2xbNL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font" Target="fonts/RobotoThin-bold.fntdata"/><Relationship Id="rId44" Type="http://schemas.openxmlformats.org/officeDocument/2006/relationships/font" Target="fonts/OpenSans-boldItalic.fntdata"/><Relationship Id="rId21" Type="http://schemas.openxmlformats.org/officeDocument/2006/relationships/font" Target="fonts/RobotoThin-regular.fntdata"/><Relationship Id="rId43" Type="http://schemas.openxmlformats.org/officeDocument/2006/relationships/font" Target="fonts/OpenSans-italic.fntdata"/><Relationship Id="rId24" Type="http://schemas.openxmlformats.org/officeDocument/2006/relationships/font" Target="fonts/RobotoThin-boldItalic.fntdata"/><Relationship Id="rId23" Type="http://schemas.openxmlformats.org/officeDocument/2006/relationships/font" Target="fonts/RobotoThin-italic.fntdata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Lora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Lora-italic.fntdata"/><Relationship Id="rId16" Type="http://schemas.openxmlformats.org/officeDocument/2006/relationships/slide" Target="slides/slide11.xml"/><Relationship Id="rId38" Type="http://schemas.openxmlformats.org/officeDocument/2006/relationships/font" Target="fonts/Lor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Provide morgan with screen shot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She will do a scroll over the document with video effects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She will also add the blurb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Same idea as previous slide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Mention attendance can be connected to AET with scanned codes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Cheat sheet with parli pro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We’ll get to see how a local chapter, O’Neals Minarets, executes effective chapter and committee meetings through the means of parliamentary procedure and other methods.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Morgan icons needed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Provide morgan with screen shot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She will do a scroll over the document with video effects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She will also add the blurb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7"/>
          <p:cNvSpPr txBox="1"/>
          <p:nvPr>
            <p:ph type="title"/>
          </p:nvPr>
        </p:nvSpPr>
        <p:spPr>
          <a:xfrm>
            <a:off x="4835400" y="82602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300"/>
              <a:buFont typeface="Lora"/>
              <a:buNone/>
              <a:defRPr sz="4300">
                <a:solidFill>
                  <a:srgbClr val="99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 amt="78000"/>
          </a:blip>
          <a:srcRect b="0" l="0" r="0" t="0"/>
          <a:stretch/>
        </p:blipFill>
        <p:spPr>
          <a:xfrm>
            <a:off x="780087" y="826013"/>
            <a:ext cx="2958774" cy="3669475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8470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750"/>
              <a:buFont typeface="Lora"/>
              <a:buNone/>
              <a:defRPr sz="3750">
                <a:solidFill>
                  <a:srgbClr val="99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06775" y="3968499"/>
            <a:ext cx="886799" cy="10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" name="Google Shape;23;p19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" name="Google Shape;24;p19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" name="Google Shape;29;p20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9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5664625" y="4306800"/>
            <a:ext cx="3118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Lora"/>
              <a:buNone/>
              <a:defRPr sz="43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 amt="78000"/>
          </a:blip>
          <a:srcRect b="0" l="0" r="0" t="0"/>
          <a:stretch/>
        </p:blipFill>
        <p:spPr>
          <a:xfrm>
            <a:off x="3092612" y="832488"/>
            <a:ext cx="2958774" cy="3669475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84705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3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4294967295" type="body"/>
          </p:nvPr>
        </p:nvSpPr>
        <p:spPr>
          <a:xfrm>
            <a:off x="4939500" y="1669975"/>
            <a:ext cx="3837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>
                <a:latin typeface="Lora"/>
                <a:ea typeface="Lora"/>
                <a:cs typeface="Lora"/>
                <a:sym typeface="Lora"/>
              </a:rPr>
              <a:t>Module 2:</a:t>
            </a:r>
            <a:endParaRPr sz="4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rgbClr val="990000"/>
                </a:solidFill>
                <a:latin typeface="Lora"/>
                <a:ea typeface="Lora"/>
                <a:cs typeface="Lora"/>
                <a:sym typeface="Lora"/>
              </a:rPr>
              <a:t>Meetings and Committees</a:t>
            </a:r>
            <a:endParaRPr sz="3100">
              <a:solidFill>
                <a:srgbClr val="99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6179384" y="74861"/>
            <a:ext cx="2856367" cy="4929591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0"/>
          <p:cNvGrpSpPr/>
          <p:nvPr/>
        </p:nvGrpSpPr>
        <p:grpSpPr>
          <a:xfrm>
            <a:off x="87680" y="72249"/>
            <a:ext cx="2941370" cy="4932203"/>
            <a:chOff x="1118227" y="281565"/>
            <a:chExt cx="2090823" cy="4078560"/>
          </a:xfrm>
        </p:grpSpPr>
        <p:sp>
          <p:nvSpPr>
            <p:cNvPr id="222" name="Google Shape;222;p1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1118227" y="341763"/>
              <a:ext cx="2048100" cy="789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1233915" y="667305"/>
              <a:ext cx="18150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1233850" y="281565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" sz="2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Agenda</a:t>
              </a:r>
              <a:endParaRPr b="0" i="0" sz="28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5400000">
              <a:off x="1947731" y="1058557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0"/>
          <p:cNvGrpSpPr/>
          <p:nvPr/>
        </p:nvGrpSpPr>
        <p:grpSpPr>
          <a:xfrm>
            <a:off x="3079225" y="72249"/>
            <a:ext cx="2941367" cy="4932203"/>
            <a:chOff x="1118229" y="281565"/>
            <a:chExt cx="2090821" cy="4078560"/>
          </a:xfrm>
        </p:grpSpPr>
        <p:sp>
          <p:nvSpPr>
            <p:cNvPr id="228" name="Google Shape;228;p1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118229" y="341766"/>
              <a:ext cx="2048100" cy="78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233917" y="667311"/>
              <a:ext cx="1815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1233850" y="281565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" sz="2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Reports</a:t>
              </a:r>
              <a:endParaRPr b="0" i="0" sz="28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 rot="5400000">
              <a:off x="1938956" y="1056156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0"/>
          <p:cNvGrpSpPr/>
          <p:nvPr/>
        </p:nvGrpSpPr>
        <p:grpSpPr>
          <a:xfrm>
            <a:off x="332155" y="1570406"/>
            <a:ext cx="8479688" cy="2824936"/>
            <a:chOff x="58157" y="82619"/>
            <a:chExt cx="8479688" cy="2824936"/>
          </a:xfrm>
        </p:grpSpPr>
        <p:sp>
          <p:nvSpPr>
            <p:cNvPr id="234" name="Google Shape;234;p10"/>
            <p:cNvSpPr/>
            <p:nvPr/>
          </p:nvSpPr>
          <p:spPr>
            <a:xfrm>
              <a:off x="551751" y="162555"/>
              <a:ext cx="1544062" cy="1544062"/>
            </a:xfrm>
            <a:prstGeom prst="ellipse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0814" y="491618"/>
              <a:ext cx="885937" cy="8859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8157" y="2187555"/>
              <a:ext cx="253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58157" y="2187555"/>
              <a:ext cx="253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MAKES SURE THAT A MEETING STAYS ON TRACK.</a:t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3552744" y="82619"/>
              <a:ext cx="1544062" cy="1544062"/>
            </a:xfrm>
            <a:prstGeom prst="ellipse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843648" y="435989"/>
              <a:ext cx="885937" cy="8859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32376" y="2187555"/>
              <a:ext cx="253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3032376" y="2187555"/>
              <a:ext cx="253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RECORDS COMMITTEE PROGRESS.</a:t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6492499" y="86788"/>
              <a:ext cx="1544062" cy="1544062"/>
            </a:xfrm>
            <a:prstGeom prst="ellipse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6821561" y="390426"/>
              <a:ext cx="885937" cy="8859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6006595" y="2187555"/>
              <a:ext cx="253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6006595" y="2187555"/>
              <a:ext cx="2531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RECORDS MEETING DECISIONS, MEASURE PROGRESS, AND ACT AS AN ACCOUNTABILITY TOOL.</a:t>
              </a:r>
              <a:endParaRPr/>
            </a:p>
          </p:txBody>
        </p:sp>
      </p:grpSp>
      <p:sp>
        <p:nvSpPr>
          <p:cNvPr id="246" name="Google Shape;246;p10"/>
          <p:cNvSpPr txBox="1"/>
          <p:nvPr/>
        </p:nvSpPr>
        <p:spPr>
          <a:xfrm>
            <a:off x="6341855" y="247867"/>
            <a:ext cx="2531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Mi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/>
          <p:nvPr/>
        </p:nvSpPr>
        <p:spPr>
          <a:xfrm>
            <a:off x="149128" y="74863"/>
            <a:ext cx="2856367" cy="492959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11"/>
          <p:cNvGrpSpPr/>
          <p:nvPr/>
        </p:nvGrpSpPr>
        <p:grpSpPr>
          <a:xfrm>
            <a:off x="64125" y="145049"/>
            <a:ext cx="2881200" cy="1442553"/>
            <a:chOff x="64125" y="145049"/>
            <a:chExt cx="2881200" cy="1300183"/>
          </a:xfrm>
        </p:grpSpPr>
        <p:sp>
          <p:nvSpPr>
            <p:cNvPr id="253" name="Google Shape;253;p11"/>
            <p:cNvSpPr/>
            <p:nvPr/>
          </p:nvSpPr>
          <p:spPr>
            <a:xfrm>
              <a:off x="64125" y="145049"/>
              <a:ext cx="2881200" cy="1017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 rot="5400000">
              <a:off x="1269579" y="1014432"/>
              <a:ext cx="470400" cy="3912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11"/>
          <p:cNvSpPr/>
          <p:nvPr/>
        </p:nvSpPr>
        <p:spPr>
          <a:xfrm>
            <a:off x="226783" y="72251"/>
            <a:ext cx="2553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Visual Aids</a:t>
            </a:r>
            <a:endParaRPr b="0" i="0" sz="2800" u="none" cap="none" strike="noStrike">
              <a:solidFill>
                <a:srgbClr val="00000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3164225" y="74861"/>
            <a:ext cx="2856367" cy="4929591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079250" y="145050"/>
            <a:ext cx="2881200" cy="1736973"/>
            <a:chOff x="3079232" y="145049"/>
            <a:chExt cx="2881200" cy="1297798"/>
          </a:xfrm>
        </p:grpSpPr>
        <p:sp>
          <p:nvSpPr>
            <p:cNvPr id="258" name="Google Shape;258;p11"/>
            <p:cNvSpPr/>
            <p:nvPr/>
          </p:nvSpPr>
          <p:spPr>
            <a:xfrm>
              <a:off x="3079232" y="145049"/>
              <a:ext cx="2881200" cy="10155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 rot="5400000">
              <a:off x="4272331" y="1012047"/>
              <a:ext cx="470400" cy="3912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1"/>
          <p:cNvSpPr/>
          <p:nvPr/>
        </p:nvSpPr>
        <p:spPr>
          <a:xfrm>
            <a:off x="3241880" y="72249"/>
            <a:ext cx="2553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Attendance Sheets</a:t>
            </a:r>
            <a:endParaRPr b="0" i="0" sz="2800" u="none" cap="none" strike="noStrike">
              <a:solidFill>
                <a:srgbClr val="00000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6179383" y="74861"/>
            <a:ext cx="2856367" cy="4929591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6094250" y="145025"/>
            <a:ext cx="2881200" cy="1128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/>
          <p:nvPr/>
        </p:nvSpPr>
        <p:spPr>
          <a:xfrm rot="5400000">
            <a:off x="7268200" y="1138000"/>
            <a:ext cx="508500" cy="3912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6257039" y="72249"/>
            <a:ext cx="2553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Parliamentary</a:t>
            </a:r>
            <a:endParaRPr b="1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Basics</a:t>
            </a:r>
            <a:endParaRPr b="1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6257150" y="919700"/>
            <a:ext cx="2553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Ensures orderly meetings.</a:t>
            </a:r>
            <a:endParaRPr b="0"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226885" y="538729"/>
            <a:ext cx="25533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Effectively engage chapter members and meeting attendees.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3241975" y="919732"/>
            <a:ext cx="2553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Records member attendance.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electronically done - AET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5" y="2004225"/>
            <a:ext cx="2718625" cy="26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2675" y="1739400"/>
            <a:ext cx="2659525" cy="31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5076" y="1709000"/>
            <a:ext cx="2179550" cy="32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type="title"/>
          </p:nvPr>
        </p:nvSpPr>
        <p:spPr>
          <a:xfrm>
            <a:off x="311700" y="33735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Integrating Social Activities</a:t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387900" y="12612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" sz="1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Activities: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425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●"/>
            </a:pPr>
            <a:r>
              <a:rPr b="0" i="0" lang="en" sz="1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Icebreakers - Designed to warm up and increase comfortability of attendees so that they contribute to the meeting or activity.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4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○"/>
            </a:pPr>
            <a:r>
              <a:rPr b="0" i="0" lang="en" sz="1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meeting with an activity = Set tone for rest of the meeting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4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●"/>
            </a:pPr>
            <a:r>
              <a:rPr b="0" i="0" lang="en" sz="1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Mixer - Intended to give participants opportunities to meet new people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0575" y="3525450"/>
            <a:ext cx="2122671" cy="14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/>
          <p:cNvPicPr preferRelativeResize="0"/>
          <p:nvPr/>
        </p:nvPicPr>
        <p:blipFill rotWithShape="1">
          <a:blip r:embed="rId4">
            <a:alphaModFix/>
          </a:blip>
          <a:srcRect b="28850" l="0" r="0" t="0"/>
          <a:stretch/>
        </p:blipFill>
        <p:spPr>
          <a:xfrm>
            <a:off x="5360175" y="3525446"/>
            <a:ext cx="1985950" cy="148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125" y="3525450"/>
            <a:ext cx="1985950" cy="14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Benefits of Social Activities</a:t>
            </a:r>
            <a:endParaRPr/>
          </a:p>
        </p:txBody>
      </p:sp>
      <p:sp>
        <p:nvSpPr>
          <p:cNvPr id="285" name="Google Shape;285;p13"/>
          <p:cNvSpPr txBox="1"/>
          <p:nvPr>
            <p:ph idx="1" type="body"/>
          </p:nvPr>
        </p:nvSpPr>
        <p:spPr>
          <a:xfrm>
            <a:off x="0" y="1225225"/>
            <a:ext cx="91440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Set a tone of fun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Allow the participants to “get out of their comfort zone”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Get participants up and moving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Build a sense of team – group bonding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Mix up audience (separate friends)</a:t>
            </a:r>
            <a:endParaRPr sz="3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/>
          <p:nvPr>
            <p:ph type="title"/>
          </p:nvPr>
        </p:nvSpPr>
        <p:spPr>
          <a:xfrm>
            <a:off x="311700" y="33735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An Effective Meeting</a:t>
            </a:r>
            <a:endParaRPr/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1824" cy="12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/>
          <p:nvPr/>
        </p:nvSpPr>
        <p:spPr>
          <a:xfrm>
            <a:off x="119962" y="1304601"/>
            <a:ext cx="2615400" cy="2055300"/>
          </a:xfrm>
          <a:prstGeom prst="round1Rect">
            <a:avLst>
              <a:gd fmla="val 17446" name="adj"/>
            </a:avLst>
          </a:prstGeom>
          <a:solidFill>
            <a:srgbClr val="D838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2731319" y="1304601"/>
            <a:ext cx="2615400" cy="2055300"/>
          </a:xfrm>
          <a:prstGeom prst="round2SameRect">
            <a:avLst>
              <a:gd fmla="val 18098" name="adj1"/>
              <a:gd fmla="val 0" name="adj2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 flipH="1">
            <a:off x="5309123" y="1326800"/>
            <a:ext cx="2746200" cy="2033100"/>
          </a:xfrm>
          <a:prstGeom prst="round1Rect">
            <a:avLst>
              <a:gd fmla="val 17446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14"/>
          <p:cNvGrpSpPr/>
          <p:nvPr/>
        </p:nvGrpSpPr>
        <p:grpSpPr>
          <a:xfrm>
            <a:off x="5114977" y="2273876"/>
            <a:ext cx="462638" cy="431235"/>
            <a:chOff x="4858109" y="2631368"/>
            <a:chExt cx="316442" cy="315000"/>
          </a:xfrm>
        </p:grpSpPr>
        <p:sp>
          <p:nvSpPr>
            <p:cNvPr id="296" name="Google Shape;296;p14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4"/>
          <p:cNvGrpSpPr/>
          <p:nvPr/>
        </p:nvGrpSpPr>
        <p:grpSpPr>
          <a:xfrm>
            <a:off x="2490635" y="2274078"/>
            <a:ext cx="493120" cy="431263"/>
            <a:chOff x="3157188" y="909150"/>
            <a:chExt cx="470400" cy="470400"/>
          </a:xfrm>
        </p:grpSpPr>
        <p:sp>
          <p:nvSpPr>
            <p:cNvPr id="299" name="Google Shape;299;p14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14"/>
          <p:cNvSpPr txBox="1"/>
          <p:nvPr/>
        </p:nvSpPr>
        <p:spPr>
          <a:xfrm>
            <a:off x="219475" y="1336513"/>
            <a:ext cx="2478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Meeting Leaders Who Are...</a:t>
            </a:r>
            <a:endParaRPr b="0" i="0" sz="1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352525" y="2019750"/>
            <a:ext cx="19071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Engaging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Organized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Professional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3113250" y="2019750"/>
            <a:ext cx="19071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Interactive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Punctual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Responsive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2983750" y="1336525"/>
            <a:ext cx="2478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Attendees Who Are...</a:t>
            </a:r>
            <a:endParaRPr b="0" i="0" sz="1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5577625" y="1336513"/>
            <a:ext cx="2478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Effective Meeting</a:t>
            </a:r>
            <a:endParaRPr b="0" i="0" sz="1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5672250" y="1671650"/>
            <a:ext cx="2285100" cy="16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People brought together for a purpose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Provides a forum for open discussion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Delivers a tangible result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7" name="Google Shape;307;p14"/>
          <p:cNvGrpSpPr/>
          <p:nvPr/>
        </p:nvGrpSpPr>
        <p:grpSpPr>
          <a:xfrm>
            <a:off x="119947" y="3359900"/>
            <a:ext cx="7936513" cy="1324589"/>
            <a:chOff x="1660807" y="2723946"/>
            <a:chExt cx="5822400" cy="1011600"/>
          </a:xfrm>
        </p:grpSpPr>
        <p:sp>
          <p:nvSpPr>
            <p:cNvPr id="308" name="Google Shape;308;p14"/>
            <p:cNvSpPr/>
            <p:nvPr/>
          </p:nvSpPr>
          <p:spPr>
            <a:xfrm rot="10800000">
              <a:off x="1660807" y="2723946"/>
              <a:ext cx="5822400" cy="1011600"/>
            </a:xfrm>
            <a:prstGeom prst="round2SameRect">
              <a:avLst>
                <a:gd fmla="val 18098" name="adj1"/>
                <a:gd fmla="val 0" name="adj2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2583300" y="2839750"/>
              <a:ext cx="397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Time Management</a:t>
              </a:r>
              <a:endParaRPr b="1" i="0" sz="2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en" sz="2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Social Competence</a:t>
              </a:r>
              <a:endParaRPr b="1" i="0" sz="2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/>
          <p:nvPr>
            <p:ph type="title"/>
          </p:nvPr>
        </p:nvSpPr>
        <p:spPr>
          <a:xfrm>
            <a:off x="4835400" y="1130825"/>
            <a:ext cx="4416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3969"/>
              <a:t>Chapter Spotlight:</a:t>
            </a:r>
            <a:endParaRPr sz="3969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3969"/>
              <a:t>O’Neals Minarets FFA</a:t>
            </a:r>
            <a:endParaRPr sz="3969"/>
          </a:p>
        </p:txBody>
      </p:sp>
      <p:sp>
        <p:nvSpPr>
          <p:cNvPr id="315" name="Google Shape;315;p15"/>
          <p:cNvSpPr txBox="1"/>
          <p:nvPr/>
        </p:nvSpPr>
        <p:spPr>
          <a:xfrm>
            <a:off x="370450" y="316250"/>
            <a:ext cx="36864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362225" y="422600"/>
            <a:ext cx="3996600" cy="43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88" y="791188"/>
            <a:ext cx="3486525" cy="3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Module Objectives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311700" y="1589800"/>
            <a:ext cx="85206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pen Sans"/>
              <a:buAutoNum type="arabicPeriod"/>
            </a:pP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the soft skills associated with meetings and committees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pen Sans"/>
              <a:buAutoNum type="arabicPeriod"/>
            </a:pP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types of meetings and committees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pen Sans"/>
              <a:buAutoNum type="arabicPeriod"/>
            </a:pP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how to create meeting documents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pen Sans"/>
              <a:buAutoNum type="arabicPeriod"/>
            </a:pP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how effective meeting involve all parties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pen Sans"/>
              <a:buAutoNum type="arabicPeriod"/>
            </a:pP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the significance behind social activities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Philosophy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311700" y="1225225"/>
            <a:ext cx="42603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Participating in meetings and committees are valuable in learning how to work and communicate effectively in teams and manage time wisely. Students will grow into </a:t>
            </a:r>
            <a:r>
              <a:rPr b="1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responsible citizens</a:t>
            </a: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gain </a:t>
            </a:r>
            <a:r>
              <a:rPr b="1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 competence</a:t>
            </a:r>
            <a:r>
              <a:rPr b="0" i="0" lang="en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2725" y="1175874"/>
            <a:ext cx="3282000" cy="3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311700" y="33735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 Management (clock icon)</a:t>
            </a:r>
            <a:endParaRPr b="0" i="0" sz="15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 Competence (group of people icon?)</a:t>
            </a:r>
            <a:endParaRPr b="0" i="0" sz="15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CRP.01 Act as a responsible and contributing citizen and employee (briefcase icon)</a:t>
            </a:r>
            <a:endParaRPr b="0" i="0" sz="15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CRP.04 Communicate clearly, effectively, and with reason.</a:t>
            </a:r>
            <a:endParaRPr b="0" i="0" sz="15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CRP.12 Work productively in teams while integrating cultural and global competence.</a:t>
            </a:r>
            <a:endParaRPr b="0" i="0" sz="15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Types of Meetings</a:t>
            </a:r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1350713" y="1298846"/>
            <a:ext cx="6442579" cy="3457173"/>
            <a:chOff x="653150" y="1233175"/>
            <a:chExt cx="7837688" cy="3104780"/>
          </a:xfrm>
        </p:grpSpPr>
        <p:sp>
          <p:nvSpPr>
            <p:cNvPr id="86" name="Google Shape;86;p5"/>
            <p:cNvSpPr/>
            <p:nvPr/>
          </p:nvSpPr>
          <p:spPr>
            <a:xfrm>
              <a:off x="653150" y="1233175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Chapter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653150" y="1854120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SAE Project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653150" y="2475065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CDE/LDE Information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653150" y="3096010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Parent/Student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53150" y="3716955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Fundraising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4571938" y="1233175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Officer Team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571938" y="1854120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Committee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71938" y="2475065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Advisory Committee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571938" y="3096010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D8382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School Board Meetings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571938" y="3716955"/>
              <a:ext cx="3918900" cy="621000"/>
            </a:xfrm>
            <a:prstGeom prst="roundRect">
              <a:avLst>
                <a:gd fmla="val 50000" name="adj"/>
              </a:avLst>
            </a:prstGeom>
            <a:solidFill>
              <a:srgbClr val="BE2F2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Farm Bureau Meeting</a:t>
              </a:r>
              <a:endPara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Types of Committees</a:t>
            </a:r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>
            <a:off x="714948" y="1223425"/>
            <a:ext cx="7281019" cy="3528677"/>
            <a:chOff x="714948" y="1147225"/>
            <a:chExt cx="7281019" cy="3528677"/>
          </a:xfrm>
        </p:grpSpPr>
        <p:grpSp>
          <p:nvGrpSpPr>
            <p:cNvPr id="102" name="Google Shape;102;p6"/>
            <p:cNvGrpSpPr/>
            <p:nvPr/>
          </p:nvGrpSpPr>
          <p:grpSpPr>
            <a:xfrm>
              <a:off x="714948" y="3513740"/>
              <a:ext cx="7281019" cy="1162162"/>
              <a:chOff x="1293261" y="2322567"/>
              <a:chExt cx="6257859" cy="643501"/>
            </a:xfrm>
          </p:grpSpPr>
          <p:sp>
            <p:nvSpPr>
              <p:cNvPr id="103" name="Google Shape;103;p6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Special Committees</a:t>
                </a:r>
                <a:endParaRPr b="0"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1293261" y="2322573"/>
                <a:ext cx="9897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4532820" y="2323750"/>
                <a:ext cx="30183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31432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Char char="●"/>
                </a:pPr>
                <a:r>
                  <a:rPr b="0" i="0" lang="en" sz="13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 for non-annual special events.</a:t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1432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Char char="●"/>
                </a:pPr>
                <a:r>
                  <a:rPr b="0" i="0" lang="en" sz="13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Lasts until the specific event assigned is completed.</a:t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4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714974" y="1147225"/>
              <a:ext cx="7280993" cy="1162162"/>
              <a:chOff x="1293283" y="2322567"/>
              <a:chExt cx="6257837" cy="643501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Standing Committees</a:t>
                </a:r>
                <a:endParaRPr b="0" i="0" sz="1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1293283" y="2322567"/>
                <a:ext cx="9897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4532820" y="2322567"/>
                <a:ext cx="3018300" cy="64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50"/>
                  <a:buFont typeface="Arial"/>
                  <a:buNone/>
                </a:pPr>
                <a:r>
                  <a:t/>
                </a:r>
                <a:endParaRPr b="0" i="0" sz="15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2702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50"/>
                  <a:buFont typeface="Arial"/>
                  <a:buChar char="●"/>
                </a:pPr>
                <a:r>
                  <a:rPr b="0" i="0" lang="en" sz="15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 all year long.</a:t>
                </a:r>
                <a:endParaRPr b="0" i="0" sz="15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2702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50"/>
                  <a:buFont typeface="Arial"/>
                  <a:buChar char="●"/>
                </a:pPr>
                <a:r>
                  <a:rPr b="0" i="0" lang="en" sz="15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Conducts annual activities.</a:t>
                </a:r>
                <a:endParaRPr b="0" i="0" sz="15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6" name="Google Shape;116;p6"/>
            <p:cNvGrpSpPr/>
            <p:nvPr/>
          </p:nvGrpSpPr>
          <p:grpSpPr>
            <a:xfrm>
              <a:off x="714974" y="2330491"/>
              <a:ext cx="7280824" cy="1162162"/>
              <a:chOff x="1293284" y="2322567"/>
              <a:chExt cx="6257691" cy="643501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728375" y="2322568"/>
                <a:ext cx="38226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 flipH="1">
                <a:off x="2283025" y="2322575"/>
                <a:ext cx="18444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"/>
              <p:cNvSpPr/>
              <p:nvPr/>
            </p:nvSpPr>
            <p:spPr>
              <a:xfrm rot="-5400000">
                <a:off x="3501574" y="1934671"/>
                <a:ext cx="643356" cy="1419149"/>
              </a:xfrm>
              <a:prstGeom prst="flowChartOffpageConnector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"/>
              <p:cNvSpPr/>
              <p:nvPr/>
            </p:nvSpPr>
            <p:spPr>
              <a:xfrm>
                <a:off x="2342625" y="2399951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Executive Committees</a:t>
                </a:r>
                <a:endParaRPr b="0"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" name="Google Shape;121;p6"/>
              <p:cNvSpPr/>
              <p:nvPr/>
            </p:nvSpPr>
            <p:spPr>
              <a:xfrm>
                <a:off x="1293284" y="2322572"/>
                <a:ext cx="9897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rotWithShape="0" algn="bl" dir="2700000" dist="28575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"/>
              <p:cNvSpPr/>
              <p:nvPr/>
            </p:nvSpPr>
            <p:spPr>
              <a:xfrm>
                <a:off x="4508003" y="2323749"/>
                <a:ext cx="3042900" cy="6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31432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Char char="●"/>
                </a:pPr>
                <a:r>
                  <a:rPr b="0" i="0" lang="en" sz="13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Consists of the chapter officers and standing committee chairpersons.</a:t>
                </a:r>
                <a:endParaRPr b="0" i="0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314325" lvl="0" marL="45720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Char char="●"/>
                </a:pPr>
                <a:r>
                  <a:rPr b="0" i="0" lang="en" sz="13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Lasts one year and changes when new officers are elected.</a:t>
                </a:r>
                <a:endParaRPr b="0" i="0" sz="7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3" name="Google Shape;123;p6"/>
            <p:cNvGrpSpPr/>
            <p:nvPr/>
          </p:nvGrpSpPr>
          <p:grpSpPr>
            <a:xfrm>
              <a:off x="821802" y="2423800"/>
              <a:ext cx="982301" cy="1009897"/>
              <a:chOff x="1788029" y="2891508"/>
              <a:chExt cx="334765" cy="346437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1788029" y="3059411"/>
                <a:ext cx="334765" cy="178534"/>
              </a:xfrm>
              <a:custGeom>
                <a:rect b="b" l="l" r="r" t="t"/>
                <a:pathLst>
                  <a:path extrusionOk="0" h="5609" w="8990">
                    <a:moveTo>
                      <a:pt x="3072" y="322"/>
                    </a:moveTo>
                    <a:cubicBezTo>
                      <a:pt x="3156" y="322"/>
                      <a:pt x="3251" y="357"/>
                      <a:pt x="3322" y="429"/>
                    </a:cubicBezTo>
                    <a:cubicBezTo>
                      <a:pt x="3382" y="488"/>
                      <a:pt x="3430" y="572"/>
                      <a:pt x="3430" y="679"/>
                    </a:cubicBezTo>
                    <a:lnTo>
                      <a:pt x="3430" y="1108"/>
                    </a:lnTo>
                    <a:cubicBezTo>
                      <a:pt x="3406" y="1286"/>
                      <a:pt x="3311" y="1453"/>
                      <a:pt x="3144" y="1560"/>
                    </a:cubicBezTo>
                    <a:cubicBezTo>
                      <a:pt x="3096" y="1584"/>
                      <a:pt x="3072" y="1631"/>
                      <a:pt x="3072" y="1691"/>
                    </a:cubicBezTo>
                    <a:lnTo>
                      <a:pt x="3072" y="1870"/>
                    </a:lnTo>
                    <a:lnTo>
                      <a:pt x="2715" y="1870"/>
                    </a:lnTo>
                    <a:lnTo>
                      <a:pt x="2715" y="1691"/>
                    </a:lnTo>
                    <a:cubicBezTo>
                      <a:pt x="2715" y="1631"/>
                      <a:pt x="2679" y="1584"/>
                      <a:pt x="2632" y="1560"/>
                    </a:cubicBezTo>
                    <a:cubicBezTo>
                      <a:pt x="2477" y="1465"/>
                      <a:pt x="2370" y="1286"/>
                      <a:pt x="2370" y="1108"/>
                    </a:cubicBezTo>
                    <a:lnTo>
                      <a:pt x="2370" y="679"/>
                    </a:lnTo>
                    <a:cubicBezTo>
                      <a:pt x="2370" y="488"/>
                      <a:pt x="2537" y="322"/>
                      <a:pt x="2727" y="322"/>
                    </a:cubicBezTo>
                    <a:close/>
                    <a:moveTo>
                      <a:pt x="6132" y="322"/>
                    </a:moveTo>
                    <a:cubicBezTo>
                      <a:pt x="6228" y="322"/>
                      <a:pt x="6311" y="357"/>
                      <a:pt x="6382" y="429"/>
                    </a:cubicBezTo>
                    <a:cubicBezTo>
                      <a:pt x="6442" y="488"/>
                      <a:pt x="6489" y="572"/>
                      <a:pt x="6489" y="679"/>
                    </a:cubicBezTo>
                    <a:lnTo>
                      <a:pt x="6489" y="1108"/>
                    </a:lnTo>
                    <a:cubicBezTo>
                      <a:pt x="6478" y="1286"/>
                      <a:pt x="6370" y="1453"/>
                      <a:pt x="6204" y="1560"/>
                    </a:cubicBezTo>
                    <a:cubicBezTo>
                      <a:pt x="6168" y="1584"/>
                      <a:pt x="6132" y="1631"/>
                      <a:pt x="6132" y="1691"/>
                    </a:cubicBezTo>
                    <a:lnTo>
                      <a:pt x="6132" y="1870"/>
                    </a:lnTo>
                    <a:lnTo>
                      <a:pt x="5775" y="1870"/>
                    </a:lnTo>
                    <a:lnTo>
                      <a:pt x="5775" y="1691"/>
                    </a:lnTo>
                    <a:cubicBezTo>
                      <a:pt x="5775" y="1631"/>
                      <a:pt x="5751" y="1584"/>
                      <a:pt x="5704" y="1560"/>
                    </a:cubicBezTo>
                    <a:cubicBezTo>
                      <a:pt x="5537" y="1465"/>
                      <a:pt x="5430" y="1286"/>
                      <a:pt x="5430" y="1108"/>
                    </a:cubicBezTo>
                    <a:lnTo>
                      <a:pt x="5430" y="679"/>
                    </a:lnTo>
                    <a:cubicBezTo>
                      <a:pt x="5430" y="488"/>
                      <a:pt x="5597" y="322"/>
                      <a:pt x="5787" y="322"/>
                    </a:cubicBezTo>
                    <a:close/>
                    <a:moveTo>
                      <a:pt x="1536" y="2024"/>
                    </a:moveTo>
                    <a:cubicBezTo>
                      <a:pt x="1620" y="2024"/>
                      <a:pt x="1715" y="2048"/>
                      <a:pt x="1787" y="2120"/>
                    </a:cubicBezTo>
                    <a:cubicBezTo>
                      <a:pt x="1846" y="2179"/>
                      <a:pt x="1894" y="2274"/>
                      <a:pt x="1894" y="2382"/>
                    </a:cubicBezTo>
                    <a:lnTo>
                      <a:pt x="1894" y="2810"/>
                    </a:lnTo>
                    <a:lnTo>
                      <a:pt x="1882" y="2810"/>
                    </a:lnTo>
                    <a:cubicBezTo>
                      <a:pt x="1882" y="2989"/>
                      <a:pt x="1775" y="3167"/>
                      <a:pt x="1608" y="3251"/>
                    </a:cubicBezTo>
                    <a:cubicBezTo>
                      <a:pt x="1560" y="3286"/>
                      <a:pt x="1536" y="3334"/>
                      <a:pt x="1536" y="3382"/>
                    </a:cubicBezTo>
                    <a:lnTo>
                      <a:pt x="1536" y="3572"/>
                    </a:lnTo>
                    <a:lnTo>
                      <a:pt x="1179" y="3572"/>
                    </a:lnTo>
                    <a:lnTo>
                      <a:pt x="1179" y="3382"/>
                    </a:lnTo>
                    <a:cubicBezTo>
                      <a:pt x="1179" y="3334"/>
                      <a:pt x="1144" y="3286"/>
                      <a:pt x="1108" y="3251"/>
                    </a:cubicBezTo>
                    <a:cubicBezTo>
                      <a:pt x="941" y="3167"/>
                      <a:pt x="834" y="2989"/>
                      <a:pt x="834" y="2810"/>
                    </a:cubicBezTo>
                    <a:lnTo>
                      <a:pt x="834" y="2382"/>
                    </a:lnTo>
                    <a:cubicBezTo>
                      <a:pt x="834" y="2179"/>
                      <a:pt x="1001" y="2024"/>
                      <a:pt x="1191" y="2024"/>
                    </a:cubicBezTo>
                    <a:close/>
                    <a:moveTo>
                      <a:pt x="4596" y="2024"/>
                    </a:moveTo>
                    <a:cubicBezTo>
                      <a:pt x="4692" y="2024"/>
                      <a:pt x="4775" y="2048"/>
                      <a:pt x="4858" y="2120"/>
                    </a:cubicBezTo>
                    <a:cubicBezTo>
                      <a:pt x="4918" y="2179"/>
                      <a:pt x="4954" y="2274"/>
                      <a:pt x="4954" y="2382"/>
                    </a:cubicBezTo>
                    <a:lnTo>
                      <a:pt x="4954" y="2810"/>
                    </a:lnTo>
                    <a:cubicBezTo>
                      <a:pt x="4942" y="3001"/>
                      <a:pt x="4835" y="3167"/>
                      <a:pt x="4680" y="3251"/>
                    </a:cubicBezTo>
                    <a:cubicBezTo>
                      <a:pt x="4632" y="3286"/>
                      <a:pt x="4596" y="3334"/>
                      <a:pt x="4596" y="3382"/>
                    </a:cubicBezTo>
                    <a:lnTo>
                      <a:pt x="4596" y="3572"/>
                    </a:lnTo>
                    <a:lnTo>
                      <a:pt x="4239" y="3572"/>
                    </a:lnTo>
                    <a:lnTo>
                      <a:pt x="4239" y="3382"/>
                    </a:lnTo>
                    <a:cubicBezTo>
                      <a:pt x="4239" y="3334"/>
                      <a:pt x="4215" y="3286"/>
                      <a:pt x="4168" y="3251"/>
                    </a:cubicBezTo>
                    <a:cubicBezTo>
                      <a:pt x="4001" y="3167"/>
                      <a:pt x="3906" y="2989"/>
                      <a:pt x="3906" y="2810"/>
                    </a:cubicBezTo>
                    <a:lnTo>
                      <a:pt x="3906" y="2382"/>
                    </a:lnTo>
                    <a:cubicBezTo>
                      <a:pt x="3906" y="2179"/>
                      <a:pt x="4061" y="2024"/>
                      <a:pt x="4263" y="2024"/>
                    </a:cubicBezTo>
                    <a:close/>
                    <a:moveTo>
                      <a:pt x="7668" y="2024"/>
                    </a:moveTo>
                    <a:cubicBezTo>
                      <a:pt x="7752" y="2024"/>
                      <a:pt x="7847" y="2048"/>
                      <a:pt x="7918" y="2120"/>
                    </a:cubicBezTo>
                    <a:cubicBezTo>
                      <a:pt x="7978" y="2179"/>
                      <a:pt x="8025" y="2274"/>
                      <a:pt x="8025" y="2382"/>
                    </a:cubicBezTo>
                    <a:lnTo>
                      <a:pt x="8025" y="2810"/>
                    </a:lnTo>
                    <a:cubicBezTo>
                      <a:pt x="8013" y="3001"/>
                      <a:pt x="7906" y="3167"/>
                      <a:pt x="7740" y="3251"/>
                    </a:cubicBezTo>
                    <a:cubicBezTo>
                      <a:pt x="7692" y="3286"/>
                      <a:pt x="7668" y="3334"/>
                      <a:pt x="7668" y="3382"/>
                    </a:cubicBezTo>
                    <a:lnTo>
                      <a:pt x="7668" y="3572"/>
                    </a:lnTo>
                    <a:lnTo>
                      <a:pt x="7311" y="3572"/>
                    </a:lnTo>
                    <a:lnTo>
                      <a:pt x="7311" y="3382"/>
                    </a:lnTo>
                    <a:cubicBezTo>
                      <a:pt x="7311" y="3334"/>
                      <a:pt x="7275" y="3286"/>
                      <a:pt x="7240" y="3251"/>
                    </a:cubicBezTo>
                    <a:cubicBezTo>
                      <a:pt x="7073" y="3167"/>
                      <a:pt x="6966" y="2989"/>
                      <a:pt x="6966" y="2810"/>
                    </a:cubicBezTo>
                    <a:lnTo>
                      <a:pt x="6966" y="2382"/>
                    </a:lnTo>
                    <a:cubicBezTo>
                      <a:pt x="6966" y="2179"/>
                      <a:pt x="7132" y="2024"/>
                      <a:pt x="7323" y="2024"/>
                    </a:cubicBezTo>
                    <a:close/>
                    <a:moveTo>
                      <a:pt x="2715" y="0"/>
                    </a:moveTo>
                    <a:cubicBezTo>
                      <a:pt x="2334" y="0"/>
                      <a:pt x="2037" y="298"/>
                      <a:pt x="2037" y="667"/>
                    </a:cubicBezTo>
                    <a:lnTo>
                      <a:pt x="2037" y="1096"/>
                    </a:lnTo>
                    <a:cubicBezTo>
                      <a:pt x="2037" y="1370"/>
                      <a:pt x="2179" y="1620"/>
                      <a:pt x="2382" y="1762"/>
                    </a:cubicBezTo>
                    <a:lnTo>
                      <a:pt x="2382" y="1917"/>
                    </a:lnTo>
                    <a:lnTo>
                      <a:pt x="2096" y="2036"/>
                    </a:lnTo>
                    <a:cubicBezTo>
                      <a:pt x="2072" y="1989"/>
                      <a:pt x="2037" y="1941"/>
                      <a:pt x="2001" y="1905"/>
                    </a:cubicBezTo>
                    <a:cubicBezTo>
                      <a:pt x="1858" y="1786"/>
                      <a:pt x="1703" y="1703"/>
                      <a:pt x="1525" y="1703"/>
                    </a:cubicBezTo>
                    <a:lnTo>
                      <a:pt x="1179" y="1703"/>
                    </a:lnTo>
                    <a:cubicBezTo>
                      <a:pt x="810" y="1703"/>
                      <a:pt x="513" y="2001"/>
                      <a:pt x="513" y="2382"/>
                    </a:cubicBezTo>
                    <a:lnTo>
                      <a:pt x="513" y="2810"/>
                    </a:lnTo>
                    <a:cubicBezTo>
                      <a:pt x="513" y="3072"/>
                      <a:pt x="644" y="3334"/>
                      <a:pt x="846" y="3477"/>
                    </a:cubicBezTo>
                    <a:lnTo>
                      <a:pt x="846" y="3632"/>
                    </a:lnTo>
                    <a:lnTo>
                      <a:pt x="417" y="3810"/>
                    </a:lnTo>
                    <a:cubicBezTo>
                      <a:pt x="167" y="3906"/>
                      <a:pt x="1" y="4144"/>
                      <a:pt x="1" y="4429"/>
                    </a:cubicBezTo>
                    <a:lnTo>
                      <a:pt x="1" y="5441"/>
                    </a:lnTo>
                    <a:cubicBezTo>
                      <a:pt x="1" y="5537"/>
                      <a:pt x="72" y="5608"/>
                      <a:pt x="167" y="5608"/>
                    </a:cubicBezTo>
                    <a:cubicBezTo>
                      <a:pt x="251" y="5608"/>
                      <a:pt x="334" y="5537"/>
                      <a:pt x="334" y="5441"/>
                    </a:cubicBezTo>
                    <a:lnTo>
                      <a:pt x="334" y="4429"/>
                    </a:lnTo>
                    <a:cubicBezTo>
                      <a:pt x="334" y="4287"/>
                      <a:pt x="417" y="4167"/>
                      <a:pt x="548" y="4108"/>
                    </a:cubicBezTo>
                    <a:lnTo>
                      <a:pt x="1060" y="3906"/>
                    </a:lnTo>
                    <a:lnTo>
                      <a:pt x="1679" y="3906"/>
                    </a:lnTo>
                    <a:lnTo>
                      <a:pt x="2191" y="4108"/>
                    </a:lnTo>
                    <a:cubicBezTo>
                      <a:pt x="2322" y="4167"/>
                      <a:pt x="2418" y="4287"/>
                      <a:pt x="2418" y="4429"/>
                    </a:cubicBezTo>
                    <a:lnTo>
                      <a:pt x="2418" y="5441"/>
                    </a:lnTo>
                    <a:cubicBezTo>
                      <a:pt x="2418" y="5537"/>
                      <a:pt x="2489" y="5608"/>
                      <a:pt x="2572" y="5608"/>
                    </a:cubicBezTo>
                    <a:cubicBezTo>
                      <a:pt x="2668" y="5608"/>
                      <a:pt x="2739" y="5537"/>
                      <a:pt x="2739" y="5441"/>
                    </a:cubicBezTo>
                    <a:lnTo>
                      <a:pt x="2739" y="4429"/>
                    </a:lnTo>
                    <a:cubicBezTo>
                      <a:pt x="2739" y="4144"/>
                      <a:pt x="2572" y="3906"/>
                      <a:pt x="2322" y="3810"/>
                    </a:cubicBezTo>
                    <a:lnTo>
                      <a:pt x="1894" y="3632"/>
                    </a:lnTo>
                    <a:lnTo>
                      <a:pt x="1894" y="3477"/>
                    </a:lnTo>
                    <a:cubicBezTo>
                      <a:pt x="2096" y="3310"/>
                      <a:pt x="2239" y="3072"/>
                      <a:pt x="2239" y="2810"/>
                    </a:cubicBezTo>
                    <a:lnTo>
                      <a:pt x="2239" y="2382"/>
                    </a:lnTo>
                    <a:lnTo>
                      <a:pt x="2239" y="2346"/>
                    </a:lnTo>
                    <a:lnTo>
                      <a:pt x="2620" y="2191"/>
                    </a:lnTo>
                    <a:lnTo>
                      <a:pt x="3251" y="2191"/>
                    </a:lnTo>
                    <a:lnTo>
                      <a:pt x="3632" y="2346"/>
                    </a:lnTo>
                    <a:lnTo>
                      <a:pt x="3632" y="2382"/>
                    </a:lnTo>
                    <a:lnTo>
                      <a:pt x="3632" y="2810"/>
                    </a:lnTo>
                    <a:cubicBezTo>
                      <a:pt x="3632" y="3072"/>
                      <a:pt x="3763" y="3334"/>
                      <a:pt x="3977" y="3477"/>
                    </a:cubicBezTo>
                    <a:lnTo>
                      <a:pt x="3977" y="3632"/>
                    </a:lnTo>
                    <a:lnTo>
                      <a:pt x="3549" y="3810"/>
                    </a:lnTo>
                    <a:cubicBezTo>
                      <a:pt x="3287" y="3906"/>
                      <a:pt x="3132" y="4144"/>
                      <a:pt x="3132" y="4429"/>
                    </a:cubicBezTo>
                    <a:lnTo>
                      <a:pt x="3132" y="5441"/>
                    </a:lnTo>
                    <a:cubicBezTo>
                      <a:pt x="3132" y="5537"/>
                      <a:pt x="3203" y="5608"/>
                      <a:pt x="3287" y="5608"/>
                    </a:cubicBezTo>
                    <a:cubicBezTo>
                      <a:pt x="3382" y="5608"/>
                      <a:pt x="3453" y="5537"/>
                      <a:pt x="3453" y="5441"/>
                    </a:cubicBezTo>
                    <a:lnTo>
                      <a:pt x="3453" y="4429"/>
                    </a:lnTo>
                    <a:cubicBezTo>
                      <a:pt x="3453" y="4287"/>
                      <a:pt x="3549" y="4167"/>
                      <a:pt x="3680" y="4108"/>
                    </a:cubicBezTo>
                    <a:lnTo>
                      <a:pt x="4180" y="3906"/>
                    </a:lnTo>
                    <a:lnTo>
                      <a:pt x="4811" y="3906"/>
                    </a:lnTo>
                    <a:lnTo>
                      <a:pt x="5311" y="4108"/>
                    </a:lnTo>
                    <a:cubicBezTo>
                      <a:pt x="5454" y="4167"/>
                      <a:pt x="5537" y="4287"/>
                      <a:pt x="5537" y="4429"/>
                    </a:cubicBezTo>
                    <a:lnTo>
                      <a:pt x="5537" y="5441"/>
                    </a:lnTo>
                    <a:cubicBezTo>
                      <a:pt x="5537" y="5537"/>
                      <a:pt x="5608" y="5608"/>
                      <a:pt x="5704" y="5608"/>
                    </a:cubicBezTo>
                    <a:cubicBezTo>
                      <a:pt x="5787" y="5608"/>
                      <a:pt x="5870" y="5537"/>
                      <a:pt x="5870" y="5441"/>
                    </a:cubicBezTo>
                    <a:lnTo>
                      <a:pt x="5870" y="4429"/>
                    </a:lnTo>
                    <a:cubicBezTo>
                      <a:pt x="5870" y="4144"/>
                      <a:pt x="5704" y="3906"/>
                      <a:pt x="5454" y="3810"/>
                    </a:cubicBezTo>
                    <a:lnTo>
                      <a:pt x="5013" y="3632"/>
                    </a:lnTo>
                    <a:lnTo>
                      <a:pt x="5013" y="3477"/>
                    </a:lnTo>
                    <a:cubicBezTo>
                      <a:pt x="5227" y="3310"/>
                      <a:pt x="5358" y="3072"/>
                      <a:pt x="5358" y="2810"/>
                    </a:cubicBezTo>
                    <a:lnTo>
                      <a:pt x="5358" y="2382"/>
                    </a:lnTo>
                    <a:lnTo>
                      <a:pt x="5358" y="2346"/>
                    </a:lnTo>
                    <a:lnTo>
                      <a:pt x="5751" y="2191"/>
                    </a:lnTo>
                    <a:lnTo>
                      <a:pt x="6370" y="2191"/>
                    </a:lnTo>
                    <a:lnTo>
                      <a:pt x="6763" y="2346"/>
                    </a:lnTo>
                    <a:lnTo>
                      <a:pt x="6763" y="2382"/>
                    </a:lnTo>
                    <a:lnTo>
                      <a:pt x="6763" y="2810"/>
                    </a:lnTo>
                    <a:cubicBezTo>
                      <a:pt x="6763" y="3072"/>
                      <a:pt x="6894" y="3334"/>
                      <a:pt x="7097" y="3477"/>
                    </a:cubicBezTo>
                    <a:lnTo>
                      <a:pt x="7097" y="3632"/>
                    </a:lnTo>
                    <a:lnTo>
                      <a:pt x="6668" y="3810"/>
                    </a:lnTo>
                    <a:cubicBezTo>
                      <a:pt x="6418" y="3906"/>
                      <a:pt x="6251" y="4144"/>
                      <a:pt x="6251" y="4429"/>
                    </a:cubicBezTo>
                    <a:lnTo>
                      <a:pt x="6251" y="5441"/>
                    </a:lnTo>
                    <a:cubicBezTo>
                      <a:pt x="6251" y="5537"/>
                      <a:pt x="6323" y="5608"/>
                      <a:pt x="6418" y="5608"/>
                    </a:cubicBezTo>
                    <a:cubicBezTo>
                      <a:pt x="6501" y="5608"/>
                      <a:pt x="6585" y="5537"/>
                      <a:pt x="6585" y="5441"/>
                    </a:cubicBezTo>
                    <a:lnTo>
                      <a:pt x="6585" y="4429"/>
                    </a:lnTo>
                    <a:cubicBezTo>
                      <a:pt x="6585" y="4287"/>
                      <a:pt x="6668" y="4167"/>
                      <a:pt x="6799" y="4108"/>
                    </a:cubicBezTo>
                    <a:lnTo>
                      <a:pt x="7311" y="3906"/>
                    </a:lnTo>
                    <a:lnTo>
                      <a:pt x="7930" y="3906"/>
                    </a:lnTo>
                    <a:lnTo>
                      <a:pt x="8442" y="4108"/>
                    </a:lnTo>
                    <a:cubicBezTo>
                      <a:pt x="8573" y="4167"/>
                      <a:pt x="8668" y="4287"/>
                      <a:pt x="8668" y="4429"/>
                    </a:cubicBezTo>
                    <a:lnTo>
                      <a:pt x="8668" y="5441"/>
                    </a:lnTo>
                    <a:cubicBezTo>
                      <a:pt x="8668" y="5537"/>
                      <a:pt x="8740" y="5608"/>
                      <a:pt x="8823" y="5608"/>
                    </a:cubicBezTo>
                    <a:cubicBezTo>
                      <a:pt x="8918" y="5608"/>
                      <a:pt x="8990" y="5537"/>
                      <a:pt x="8990" y="5441"/>
                    </a:cubicBezTo>
                    <a:lnTo>
                      <a:pt x="8990" y="4429"/>
                    </a:lnTo>
                    <a:cubicBezTo>
                      <a:pt x="8823" y="4144"/>
                      <a:pt x="8668" y="3906"/>
                      <a:pt x="8406" y="3810"/>
                    </a:cubicBezTo>
                    <a:lnTo>
                      <a:pt x="7978" y="3632"/>
                    </a:lnTo>
                    <a:lnTo>
                      <a:pt x="7978" y="3477"/>
                    </a:lnTo>
                    <a:cubicBezTo>
                      <a:pt x="8192" y="3310"/>
                      <a:pt x="8323" y="3072"/>
                      <a:pt x="8323" y="2810"/>
                    </a:cubicBezTo>
                    <a:lnTo>
                      <a:pt x="8323" y="2382"/>
                    </a:lnTo>
                    <a:cubicBezTo>
                      <a:pt x="8323" y="2191"/>
                      <a:pt x="8252" y="2036"/>
                      <a:pt x="8133" y="1893"/>
                    </a:cubicBezTo>
                    <a:cubicBezTo>
                      <a:pt x="7990" y="1786"/>
                      <a:pt x="7835" y="1703"/>
                      <a:pt x="7656" y="1703"/>
                    </a:cubicBezTo>
                    <a:lnTo>
                      <a:pt x="7311" y="1703"/>
                    </a:lnTo>
                    <a:cubicBezTo>
                      <a:pt x="7073" y="1703"/>
                      <a:pt x="6847" y="1846"/>
                      <a:pt x="6728" y="2036"/>
                    </a:cubicBezTo>
                    <a:lnTo>
                      <a:pt x="6442" y="1917"/>
                    </a:lnTo>
                    <a:lnTo>
                      <a:pt x="6442" y="1762"/>
                    </a:lnTo>
                    <a:cubicBezTo>
                      <a:pt x="6656" y="1608"/>
                      <a:pt x="6787" y="1370"/>
                      <a:pt x="6787" y="1096"/>
                    </a:cubicBezTo>
                    <a:lnTo>
                      <a:pt x="6787" y="667"/>
                    </a:lnTo>
                    <a:cubicBezTo>
                      <a:pt x="6787" y="488"/>
                      <a:pt x="6716" y="322"/>
                      <a:pt x="6597" y="191"/>
                    </a:cubicBezTo>
                    <a:cubicBezTo>
                      <a:pt x="6466" y="72"/>
                      <a:pt x="6299" y="0"/>
                      <a:pt x="6120" y="0"/>
                    </a:cubicBezTo>
                    <a:lnTo>
                      <a:pt x="5775" y="0"/>
                    </a:lnTo>
                    <a:cubicBezTo>
                      <a:pt x="5406" y="0"/>
                      <a:pt x="5108" y="298"/>
                      <a:pt x="5108" y="667"/>
                    </a:cubicBezTo>
                    <a:lnTo>
                      <a:pt x="5108" y="1096"/>
                    </a:lnTo>
                    <a:cubicBezTo>
                      <a:pt x="5108" y="1370"/>
                      <a:pt x="5239" y="1620"/>
                      <a:pt x="5454" y="1762"/>
                    </a:cubicBezTo>
                    <a:lnTo>
                      <a:pt x="5454" y="1917"/>
                    </a:lnTo>
                    <a:lnTo>
                      <a:pt x="5168" y="2036"/>
                    </a:lnTo>
                    <a:cubicBezTo>
                      <a:pt x="5132" y="1989"/>
                      <a:pt x="5108" y="1941"/>
                      <a:pt x="5061" y="1905"/>
                    </a:cubicBezTo>
                    <a:cubicBezTo>
                      <a:pt x="4930" y="1786"/>
                      <a:pt x="4763" y="1703"/>
                      <a:pt x="4584" y="1703"/>
                    </a:cubicBezTo>
                    <a:lnTo>
                      <a:pt x="4239" y="1703"/>
                    </a:lnTo>
                    <a:cubicBezTo>
                      <a:pt x="4001" y="1703"/>
                      <a:pt x="3787" y="1846"/>
                      <a:pt x="3668" y="2036"/>
                    </a:cubicBezTo>
                    <a:lnTo>
                      <a:pt x="3382" y="1917"/>
                    </a:lnTo>
                    <a:lnTo>
                      <a:pt x="3382" y="1762"/>
                    </a:lnTo>
                    <a:cubicBezTo>
                      <a:pt x="3584" y="1608"/>
                      <a:pt x="3727" y="1370"/>
                      <a:pt x="3727" y="1096"/>
                    </a:cubicBezTo>
                    <a:lnTo>
                      <a:pt x="3727" y="667"/>
                    </a:lnTo>
                    <a:cubicBezTo>
                      <a:pt x="3727" y="488"/>
                      <a:pt x="3644" y="322"/>
                      <a:pt x="3525" y="191"/>
                    </a:cubicBezTo>
                    <a:cubicBezTo>
                      <a:pt x="3394" y="72"/>
                      <a:pt x="3227" y="0"/>
                      <a:pt x="30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1882910" y="2891508"/>
                <a:ext cx="139678" cy="161474"/>
              </a:xfrm>
              <a:custGeom>
                <a:rect b="b" l="l" r="r" t="t"/>
                <a:pathLst>
                  <a:path extrusionOk="0" h="5073" w="3751">
                    <a:moveTo>
                      <a:pt x="2036" y="310"/>
                    </a:moveTo>
                    <a:cubicBezTo>
                      <a:pt x="2227" y="310"/>
                      <a:pt x="2394" y="477"/>
                      <a:pt x="2394" y="668"/>
                    </a:cubicBezTo>
                    <a:lnTo>
                      <a:pt x="2394" y="1013"/>
                    </a:lnTo>
                    <a:cubicBezTo>
                      <a:pt x="2394" y="1299"/>
                      <a:pt x="2156" y="1537"/>
                      <a:pt x="1870" y="1537"/>
                    </a:cubicBezTo>
                    <a:cubicBezTo>
                      <a:pt x="1596" y="1537"/>
                      <a:pt x="1334" y="1299"/>
                      <a:pt x="1334" y="1013"/>
                    </a:cubicBezTo>
                    <a:lnTo>
                      <a:pt x="1334" y="668"/>
                    </a:lnTo>
                    <a:cubicBezTo>
                      <a:pt x="1334" y="477"/>
                      <a:pt x="1501" y="310"/>
                      <a:pt x="1691" y="310"/>
                    </a:cubicBezTo>
                    <a:close/>
                    <a:moveTo>
                      <a:pt x="2036" y="1834"/>
                    </a:moveTo>
                    <a:lnTo>
                      <a:pt x="2036" y="1918"/>
                    </a:lnTo>
                    <a:cubicBezTo>
                      <a:pt x="2048" y="1977"/>
                      <a:pt x="2072" y="2037"/>
                      <a:pt x="2096" y="2084"/>
                    </a:cubicBezTo>
                    <a:lnTo>
                      <a:pt x="1870" y="2311"/>
                    </a:lnTo>
                    <a:lnTo>
                      <a:pt x="1858" y="2311"/>
                    </a:lnTo>
                    <a:lnTo>
                      <a:pt x="1632" y="2084"/>
                    </a:lnTo>
                    <a:cubicBezTo>
                      <a:pt x="1667" y="2037"/>
                      <a:pt x="1679" y="1977"/>
                      <a:pt x="1679" y="1918"/>
                    </a:cubicBezTo>
                    <a:lnTo>
                      <a:pt x="1679" y="1834"/>
                    </a:lnTo>
                    <a:cubicBezTo>
                      <a:pt x="1739" y="1846"/>
                      <a:pt x="1798" y="1846"/>
                      <a:pt x="1858" y="1846"/>
                    </a:cubicBezTo>
                    <a:cubicBezTo>
                      <a:pt x="1917" y="1846"/>
                      <a:pt x="1977" y="1846"/>
                      <a:pt x="2036" y="1834"/>
                    </a:cubicBezTo>
                    <a:close/>
                    <a:moveTo>
                      <a:pt x="2382" y="2275"/>
                    </a:moveTo>
                    <a:lnTo>
                      <a:pt x="2668" y="2406"/>
                    </a:lnTo>
                    <a:cubicBezTo>
                      <a:pt x="2715" y="2442"/>
                      <a:pt x="2763" y="2501"/>
                      <a:pt x="2763" y="2573"/>
                    </a:cubicBezTo>
                    <a:lnTo>
                      <a:pt x="2763" y="2894"/>
                    </a:lnTo>
                    <a:lnTo>
                      <a:pt x="1036" y="2894"/>
                    </a:lnTo>
                    <a:lnTo>
                      <a:pt x="1036" y="2573"/>
                    </a:lnTo>
                    <a:lnTo>
                      <a:pt x="1013" y="2573"/>
                    </a:lnTo>
                    <a:cubicBezTo>
                      <a:pt x="1013" y="2501"/>
                      <a:pt x="1060" y="2442"/>
                      <a:pt x="1120" y="2406"/>
                    </a:cubicBezTo>
                    <a:lnTo>
                      <a:pt x="1394" y="2275"/>
                    </a:lnTo>
                    <a:lnTo>
                      <a:pt x="1655" y="2537"/>
                    </a:lnTo>
                    <a:cubicBezTo>
                      <a:pt x="1703" y="2596"/>
                      <a:pt x="1798" y="2620"/>
                      <a:pt x="1894" y="2620"/>
                    </a:cubicBezTo>
                    <a:cubicBezTo>
                      <a:pt x="1977" y="2620"/>
                      <a:pt x="2048" y="2596"/>
                      <a:pt x="2132" y="2537"/>
                    </a:cubicBezTo>
                    <a:lnTo>
                      <a:pt x="2382" y="2275"/>
                    </a:lnTo>
                    <a:close/>
                    <a:moveTo>
                      <a:pt x="3299" y="3216"/>
                    </a:moveTo>
                    <a:lnTo>
                      <a:pt x="3120" y="3573"/>
                    </a:lnTo>
                    <a:lnTo>
                      <a:pt x="596" y="3573"/>
                    </a:lnTo>
                    <a:lnTo>
                      <a:pt x="417" y="3216"/>
                    </a:lnTo>
                    <a:close/>
                    <a:moveTo>
                      <a:pt x="1691" y="1"/>
                    </a:moveTo>
                    <a:cubicBezTo>
                      <a:pt x="1322" y="1"/>
                      <a:pt x="1024" y="298"/>
                      <a:pt x="1024" y="668"/>
                    </a:cubicBezTo>
                    <a:lnTo>
                      <a:pt x="1024" y="1013"/>
                    </a:lnTo>
                    <a:cubicBezTo>
                      <a:pt x="1024" y="1299"/>
                      <a:pt x="1155" y="1537"/>
                      <a:pt x="1370" y="1680"/>
                    </a:cubicBezTo>
                    <a:lnTo>
                      <a:pt x="1370" y="1918"/>
                    </a:lnTo>
                    <a:lnTo>
                      <a:pt x="1370" y="1942"/>
                    </a:lnTo>
                    <a:lnTo>
                      <a:pt x="965" y="2132"/>
                    </a:lnTo>
                    <a:cubicBezTo>
                      <a:pt x="798" y="2215"/>
                      <a:pt x="679" y="2382"/>
                      <a:pt x="679" y="2573"/>
                    </a:cubicBezTo>
                    <a:lnTo>
                      <a:pt x="679" y="2894"/>
                    </a:lnTo>
                    <a:lnTo>
                      <a:pt x="167" y="2894"/>
                    </a:lnTo>
                    <a:cubicBezTo>
                      <a:pt x="108" y="2894"/>
                      <a:pt x="60" y="2918"/>
                      <a:pt x="24" y="2965"/>
                    </a:cubicBezTo>
                    <a:cubicBezTo>
                      <a:pt x="1" y="3001"/>
                      <a:pt x="1" y="3073"/>
                      <a:pt x="24" y="3108"/>
                    </a:cubicBezTo>
                    <a:lnTo>
                      <a:pt x="370" y="3799"/>
                    </a:lnTo>
                    <a:cubicBezTo>
                      <a:pt x="405" y="3858"/>
                      <a:pt x="465" y="3882"/>
                      <a:pt x="524" y="3882"/>
                    </a:cubicBezTo>
                    <a:lnTo>
                      <a:pt x="703" y="3882"/>
                    </a:lnTo>
                    <a:lnTo>
                      <a:pt x="703" y="4918"/>
                    </a:lnTo>
                    <a:cubicBezTo>
                      <a:pt x="703" y="5001"/>
                      <a:pt x="774" y="5073"/>
                      <a:pt x="858" y="5073"/>
                    </a:cubicBezTo>
                    <a:cubicBezTo>
                      <a:pt x="953" y="5073"/>
                      <a:pt x="1024" y="5001"/>
                      <a:pt x="1024" y="4918"/>
                    </a:cubicBezTo>
                    <a:lnTo>
                      <a:pt x="1024" y="3882"/>
                    </a:lnTo>
                    <a:lnTo>
                      <a:pt x="2751" y="3882"/>
                    </a:lnTo>
                    <a:lnTo>
                      <a:pt x="2751" y="4918"/>
                    </a:lnTo>
                    <a:cubicBezTo>
                      <a:pt x="2751" y="5001"/>
                      <a:pt x="2822" y="5073"/>
                      <a:pt x="2918" y="5073"/>
                    </a:cubicBezTo>
                    <a:cubicBezTo>
                      <a:pt x="3001" y="5073"/>
                      <a:pt x="3084" y="5001"/>
                      <a:pt x="3084" y="4918"/>
                    </a:cubicBezTo>
                    <a:lnTo>
                      <a:pt x="3084" y="3882"/>
                    </a:lnTo>
                    <a:lnTo>
                      <a:pt x="3263" y="3882"/>
                    </a:lnTo>
                    <a:cubicBezTo>
                      <a:pt x="3322" y="3882"/>
                      <a:pt x="3382" y="3858"/>
                      <a:pt x="3406" y="3799"/>
                    </a:cubicBezTo>
                    <a:lnTo>
                      <a:pt x="3751" y="3108"/>
                    </a:lnTo>
                    <a:cubicBezTo>
                      <a:pt x="3739" y="3073"/>
                      <a:pt x="3739" y="3001"/>
                      <a:pt x="3703" y="2965"/>
                    </a:cubicBezTo>
                    <a:cubicBezTo>
                      <a:pt x="3680" y="2918"/>
                      <a:pt x="3632" y="2894"/>
                      <a:pt x="3572" y="2894"/>
                    </a:cubicBezTo>
                    <a:lnTo>
                      <a:pt x="3049" y="2894"/>
                    </a:lnTo>
                    <a:lnTo>
                      <a:pt x="3049" y="2573"/>
                    </a:lnTo>
                    <a:cubicBezTo>
                      <a:pt x="3049" y="2382"/>
                      <a:pt x="2941" y="2215"/>
                      <a:pt x="2763" y="2132"/>
                    </a:cubicBezTo>
                    <a:lnTo>
                      <a:pt x="2370" y="1942"/>
                    </a:lnTo>
                    <a:lnTo>
                      <a:pt x="2370" y="1918"/>
                    </a:lnTo>
                    <a:lnTo>
                      <a:pt x="2370" y="1680"/>
                    </a:lnTo>
                    <a:cubicBezTo>
                      <a:pt x="2572" y="1537"/>
                      <a:pt x="2703" y="1275"/>
                      <a:pt x="2703" y="1013"/>
                    </a:cubicBezTo>
                    <a:lnTo>
                      <a:pt x="2703" y="668"/>
                    </a:lnTo>
                    <a:cubicBezTo>
                      <a:pt x="2703" y="298"/>
                      <a:pt x="2406" y="1"/>
                      <a:pt x="20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933442" y="3027199"/>
                <a:ext cx="37722" cy="10249"/>
              </a:xfrm>
              <a:custGeom>
                <a:rect b="b" l="l" r="r" t="t"/>
                <a:pathLst>
                  <a:path extrusionOk="0" h="322" w="1013">
                    <a:moveTo>
                      <a:pt x="156" y="0"/>
                    </a:moveTo>
                    <a:cubicBezTo>
                      <a:pt x="72" y="0"/>
                      <a:pt x="1" y="72"/>
                      <a:pt x="1" y="155"/>
                    </a:cubicBezTo>
                    <a:cubicBezTo>
                      <a:pt x="1" y="250"/>
                      <a:pt x="72" y="322"/>
                      <a:pt x="156" y="322"/>
                    </a:cubicBezTo>
                    <a:lnTo>
                      <a:pt x="846" y="322"/>
                    </a:lnTo>
                    <a:cubicBezTo>
                      <a:pt x="930" y="322"/>
                      <a:pt x="1013" y="250"/>
                      <a:pt x="1013" y="155"/>
                    </a:cubicBezTo>
                    <a:cubicBezTo>
                      <a:pt x="1013" y="72"/>
                      <a:pt x="930" y="0"/>
                      <a:pt x="8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821575" y="3547775"/>
              <a:ext cx="982309" cy="1068654"/>
              <a:chOff x="806210" y="3348173"/>
              <a:chExt cx="365374" cy="3684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968792" y="3507102"/>
                <a:ext cx="92498" cy="30589"/>
              </a:xfrm>
              <a:custGeom>
                <a:rect b="b" l="l" r="r" t="t"/>
                <a:pathLst>
                  <a:path extrusionOk="0" h="961" w="2906">
                    <a:moveTo>
                      <a:pt x="1169" y="1"/>
                    </a:moveTo>
                    <a:cubicBezTo>
                      <a:pt x="820" y="1"/>
                      <a:pt x="503" y="37"/>
                      <a:pt x="298" y="68"/>
                    </a:cubicBezTo>
                    <a:cubicBezTo>
                      <a:pt x="119" y="104"/>
                      <a:pt x="0" y="247"/>
                      <a:pt x="0" y="413"/>
                    </a:cubicBezTo>
                    <a:lnTo>
                      <a:pt x="0" y="794"/>
                    </a:lnTo>
                    <a:cubicBezTo>
                      <a:pt x="0" y="890"/>
                      <a:pt x="72" y="961"/>
                      <a:pt x="167" y="961"/>
                    </a:cubicBezTo>
                    <a:cubicBezTo>
                      <a:pt x="250" y="961"/>
                      <a:pt x="322" y="890"/>
                      <a:pt x="322" y="794"/>
                    </a:cubicBezTo>
                    <a:lnTo>
                      <a:pt x="322" y="413"/>
                    </a:lnTo>
                    <a:cubicBezTo>
                      <a:pt x="322" y="413"/>
                      <a:pt x="322" y="401"/>
                      <a:pt x="346" y="401"/>
                    </a:cubicBezTo>
                    <a:cubicBezTo>
                      <a:pt x="513" y="373"/>
                      <a:pt x="820" y="331"/>
                      <a:pt x="1157" y="331"/>
                    </a:cubicBezTo>
                    <a:cubicBezTo>
                      <a:pt x="1250" y="331"/>
                      <a:pt x="1345" y="334"/>
                      <a:pt x="1441" y="342"/>
                    </a:cubicBezTo>
                    <a:cubicBezTo>
                      <a:pt x="1977" y="366"/>
                      <a:pt x="2346" y="497"/>
                      <a:pt x="2572" y="735"/>
                    </a:cubicBezTo>
                    <a:cubicBezTo>
                      <a:pt x="2602" y="764"/>
                      <a:pt x="2646" y="779"/>
                      <a:pt x="2691" y="779"/>
                    </a:cubicBezTo>
                    <a:cubicBezTo>
                      <a:pt x="2736" y="779"/>
                      <a:pt x="2780" y="764"/>
                      <a:pt x="2810" y="735"/>
                    </a:cubicBezTo>
                    <a:cubicBezTo>
                      <a:pt x="2905" y="675"/>
                      <a:pt x="2905" y="556"/>
                      <a:pt x="2834" y="497"/>
                    </a:cubicBezTo>
                    <a:cubicBezTo>
                      <a:pt x="2432" y="102"/>
                      <a:pt x="1754" y="1"/>
                      <a:pt x="1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867391" y="3458464"/>
                <a:ext cx="241671" cy="258109"/>
              </a:xfrm>
              <a:custGeom>
                <a:rect b="b" l="l" r="r" t="t"/>
                <a:pathLst>
                  <a:path extrusionOk="0" h="8109" w="6490">
                    <a:moveTo>
                      <a:pt x="5061" y="322"/>
                    </a:moveTo>
                    <a:lnTo>
                      <a:pt x="5061" y="1953"/>
                    </a:lnTo>
                    <a:cubicBezTo>
                      <a:pt x="5061" y="2203"/>
                      <a:pt x="5001" y="2441"/>
                      <a:pt x="4894" y="2668"/>
                    </a:cubicBezTo>
                    <a:cubicBezTo>
                      <a:pt x="4882" y="2703"/>
                      <a:pt x="4882" y="2715"/>
                      <a:pt x="4882" y="2739"/>
                    </a:cubicBezTo>
                    <a:lnTo>
                      <a:pt x="4882" y="3215"/>
                    </a:lnTo>
                    <a:cubicBezTo>
                      <a:pt x="4882" y="3680"/>
                      <a:pt x="4703" y="4096"/>
                      <a:pt x="4358" y="4430"/>
                    </a:cubicBezTo>
                    <a:cubicBezTo>
                      <a:pt x="4044" y="4712"/>
                      <a:pt x="3660" y="4875"/>
                      <a:pt x="3244" y="4875"/>
                    </a:cubicBezTo>
                    <a:cubicBezTo>
                      <a:pt x="3203" y="4875"/>
                      <a:pt x="3161" y="4873"/>
                      <a:pt x="3120" y="4870"/>
                    </a:cubicBezTo>
                    <a:cubicBezTo>
                      <a:pt x="2275" y="4823"/>
                      <a:pt x="1596" y="4072"/>
                      <a:pt x="1596" y="3180"/>
                    </a:cubicBezTo>
                    <a:lnTo>
                      <a:pt x="1596" y="2763"/>
                    </a:lnTo>
                    <a:cubicBezTo>
                      <a:pt x="1596" y="2727"/>
                      <a:pt x="1596" y="2715"/>
                      <a:pt x="1572" y="2679"/>
                    </a:cubicBezTo>
                    <a:cubicBezTo>
                      <a:pt x="1477" y="2465"/>
                      <a:pt x="1417" y="2227"/>
                      <a:pt x="1417" y="1965"/>
                    </a:cubicBezTo>
                    <a:lnTo>
                      <a:pt x="1417" y="1596"/>
                    </a:lnTo>
                    <a:cubicBezTo>
                      <a:pt x="1417" y="894"/>
                      <a:pt x="1989" y="322"/>
                      <a:pt x="2691" y="322"/>
                    </a:cubicBezTo>
                    <a:close/>
                    <a:moveTo>
                      <a:pt x="4168" y="4989"/>
                    </a:moveTo>
                    <a:lnTo>
                      <a:pt x="4168" y="5299"/>
                    </a:lnTo>
                    <a:lnTo>
                      <a:pt x="3239" y="5930"/>
                    </a:lnTo>
                    <a:lnTo>
                      <a:pt x="2322" y="5299"/>
                    </a:lnTo>
                    <a:lnTo>
                      <a:pt x="2322" y="4989"/>
                    </a:lnTo>
                    <a:cubicBezTo>
                      <a:pt x="2560" y="5120"/>
                      <a:pt x="2822" y="5204"/>
                      <a:pt x="3108" y="5215"/>
                    </a:cubicBezTo>
                    <a:lnTo>
                      <a:pt x="3239" y="5215"/>
                    </a:lnTo>
                    <a:cubicBezTo>
                      <a:pt x="3572" y="5215"/>
                      <a:pt x="3882" y="5144"/>
                      <a:pt x="4168" y="4989"/>
                    </a:cubicBezTo>
                    <a:close/>
                    <a:moveTo>
                      <a:pt x="2191" y="5620"/>
                    </a:moveTo>
                    <a:lnTo>
                      <a:pt x="2989" y="6168"/>
                    </a:lnTo>
                    <a:lnTo>
                      <a:pt x="2560" y="6585"/>
                    </a:lnTo>
                    <a:lnTo>
                      <a:pt x="2548" y="6585"/>
                    </a:lnTo>
                    <a:lnTo>
                      <a:pt x="2024" y="5799"/>
                    </a:lnTo>
                    <a:lnTo>
                      <a:pt x="2191" y="5620"/>
                    </a:lnTo>
                    <a:close/>
                    <a:moveTo>
                      <a:pt x="4299" y="5596"/>
                    </a:moveTo>
                    <a:lnTo>
                      <a:pt x="4465" y="5775"/>
                    </a:lnTo>
                    <a:lnTo>
                      <a:pt x="3941" y="6585"/>
                    </a:lnTo>
                    <a:lnTo>
                      <a:pt x="3929" y="6585"/>
                    </a:lnTo>
                    <a:lnTo>
                      <a:pt x="3501" y="6156"/>
                    </a:lnTo>
                    <a:lnTo>
                      <a:pt x="4299" y="5596"/>
                    </a:lnTo>
                    <a:close/>
                    <a:moveTo>
                      <a:pt x="2703" y="1"/>
                    </a:moveTo>
                    <a:cubicBezTo>
                      <a:pt x="1810" y="1"/>
                      <a:pt x="1084" y="727"/>
                      <a:pt x="1084" y="1620"/>
                    </a:cubicBezTo>
                    <a:lnTo>
                      <a:pt x="1084" y="1977"/>
                    </a:lnTo>
                    <a:cubicBezTo>
                      <a:pt x="1084" y="2263"/>
                      <a:pt x="1143" y="2548"/>
                      <a:pt x="1262" y="2799"/>
                    </a:cubicBezTo>
                    <a:lnTo>
                      <a:pt x="1262" y="3191"/>
                    </a:lnTo>
                    <a:cubicBezTo>
                      <a:pt x="1262" y="3822"/>
                      <a:pt x="1548" y="4394"/>
                      <a:pt x="1989" y="4763"/>
                    </a:cubicBezTo>
                    <a:lnTo>
                      <a:pt x="1989" y="5335"/>
                    </a:lnTo>
                    <a:lnTo>
                      <a:pt x="1679" y="5656"/>
                    </a:lnTo>
                    <a:cubicBezTo>
                      <a:pt x="1655" y="5692"/>
                      <a:pt x="1632" y="5751"/>
                      <a:pt x="1632" y="5787"/>
                    </a:cubicBezTo>
                    <a:lnTo>
                      <a:pt x="596" y="6168"/>
                    </a:lnTo>
                    <a:cubicBezTo>
                      <a:pt x="239" y="6299"/>
                      <a:pt x="0" y="6620"/>
                      <a:pt x="0" y="7013"/>
                    </a:cubicBezTo>
                    <a:lnTo>
                      <a:pt x="0" y="7954"/>
                    </a:lnTo>
                    <a:cubicBezTo>
                      <a:pt x="0" y="8037"/>
                      <a:pt x="72" y="8109"/>
                      <a:pt x="155" y="8109"/>
                    </a:cubicBezTo>
                    <a:cubicBezTo>
                      <a:pt x="250" y="8109"/>
                      <a:pt x="322" y="8037"/>
                      <a:pt x="322" y="7954"/>
                    </a:cubicBezTo>
                    <a:lnTo>
                      <a:pt x="322" y="7013"/>
                    </a:lnTo>
                    <a:cubicBezTo>
                      <a:pt x="322" y="6775"/>
                      <a:pt x="477" y="6561"/>
                      <a:pt x="691" y="6489"/>
                    </a:cubicBezTo>
                    <a:lnTo>
                      <a:pt x="1798" y="6085"/>
                    </a:lnTo>
                    <a:lnTo>
                      <a:pt x="2263" y="6775"/>
                    </a:lnTo>
                    <a:cubicBezTo>
                      <a:pt x="2322" y="6859"/>
                      <a:pt x="2405" y="6918"/>
                      <a:pt x="2513" y="6918"/>
                    </a:cubicBezTo>
                    <a:lnTo>
                      <a:pt x="2536" y="6918"/>
                    </a:lnTo>
                    <a:cubicBezTo>
                      <a:pt x="2632" y="6918"/>
                      <a:pt x="2715" y="6894"/>
                      <a:pt x="2798" y="6823"/>
                    </a:cubicBezTo>
                    <a:lnTo>
                      <a:pt x="3072" y="6537"/>
                    </a:lnTo>
                    <a:lnTo>
                      <a:pt x="3072" y="7930"/>
                    </a:lnTo>
                    <a:cubicBezTo>
                      <a:pt x="3072" y="8025"/>
                      <a:pt x="3156" y="8097"/>
                      <a:pt x="3239" y="8097"/>
                    </a:cubicBezTo>
                    <a:cubicBezTo>
                      <a:pt x="3334" y="8097"/>
                      <a:pt x="3406" y="8025"/>
                      <a:pt x="3406" y="7930"/>
                    </a:cubicBezTo>
                    <a:lnTo>
                      <a:pt x="3406" y="6537"/>
                    </a:lnTo>
                    <a:lnTo>
                      <a:pt x="3691" y="6823"/>
                    </a:lnTo>
                    <a:cubicBezTo>
                      <a:pt x="3751" y="6882"/>
                      <a:pt x="3834" y="6918"/>
                      <a:pt x="3941" y="6918"/>
                    </a:cubicBezTo>
                    <a:lnTo>
                      <a:pt x="3965" y="6918"/>
                    </a:lnTo>
                    <a:cubicBezTo>
                      <a:pt x="4072" y="6906"/>
                      <a:pt x="4168" y="6859"/>
                      <a:pt x="4227" y="6775"/>
                    </a:cubicBezTo>
                    <a:lnTo>
                      <a:pt x="4680" y="6085"/>
                    </a:lnTo>
                    <a:lnTo>
                      <a:pt x="5787" y="6489"/>
                    </a:lnTo>
                    <a:cubicBezTo>
                      <a:pt x="6013" y="6561"/>
                      <a:pt x="6156" y="6775"/>
                      <a:pt x="6156" y="7013"/>
                    </a:cubicBezTo>
                    <a:lnTo>
                      <a:pt x="6156" y="7954"/>
                    </a:lnTo>
                    <a:cubicBezTo>
                      <a:pt x="6156" y="8037"/>
                      <a:pt x="6227" y="8109"/>
                      <a:pt x="6323" y="8109"/>
                    </a:cubicBezTo>
                    <a:cubicBezTo>
                      <a:pt x="6406" y="8109"/>
                      <a:pt x="6489" y="8037"/>
                      <a:pt x="6489" y="7954"/>
                    </a:cubicBezTo>
                    <a:lnTo>
                      <a:pt x="6489" y="7013"/>
                    </a:lnTo>
                    <a:cubicBezTo>
                      <a:pt x="6489" y="6632"/>
                      <a:pt x="6251" y="6299"/>
                      <a:pt x="5906" y="6168"/>
                    </a:cubicBezTo>
                    <a:lnTo>
                      <a:pt x="4870" y="5799"/>
                    </a:lnTo>
                    <a:cubicBezTo>
                      <a:pt x="4870" y="5751"/>
                      <a:pt x="4846" y="5704"/>
                      <a:pt x="4822" y="5656"/>
                    </a:cubicBezTo>
                    <a:lnTo>
                      <a:pt x="4513" y="5335"/>
                    </a:lnTo>
                    <a:lnTo>
                      <a:pt x="4513" y="4787"/>
                    </a:lnTo>
                    <a:cubicBezTo>
                      <a:pt x="4537" y="4751"/>
                      <a:pt x="4572" y="4727"/>
                      <a:pt x="4608" y="4692"/>
                    </a:cubicBezTo>
                    <a:cubicBezTo>
                      <a:pt x="5013" y="4323"/>
                      <a:pt x="5239" y="3787"/>
                      <a:pt x="5239" y="3251"/>
                    </a:cubicBezTo>
                    <a:lnTo>
                      <a:pt x="5239" y="2799"/>
                    </a:lnTo>
                    <a:cubicBezTo>
                      <a:pt x="5358" y="2537"/>
                      <a:pt x="5418" y="2263"/>
                      <a:pt x="5418" y="1977"/>
                    </a:cubicBezTo>
                    <a:lnTo>
                      <a:pt x="5418" y="167"/>
                    </a:lnTo>
                    <a:cubicBezTo>
                      <a:pt x="5418" y="72"/>
                      <a:pt x="5334" y="1"/>
                      <a:pt x="5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946034" y="3694580"/>
                <a:ext cx="10663" cy="21613"/>
              </a:xfrm>
              <a:custGeom>
                <a:rect b="b" l="l" r="r" t="t"/>
                <a:pathLst>
                  <a:path extrusionOk="0" h="679" w="33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lnTo>
                      <a:pt x="1" y="524"/>
                    </a:lnTo>
                    <a:cubicBezTo>
                      <a:pt x="1" y="607"/>
                      <a:pt x="72" y="679"/>
                      <a:pt x="168" y="679"/>
                    </a:cubicBezTo>
                    <a:cubicBezTo>
                      <a:pt x="251" y="679"/>
                      <a:pt x="334" y="607"/>
                      <a:pt x="334" y="524"/>
                    </a:cubicBezTo>
                    <a:lnTo>
                      <a:pt x="334" y="167"/>
                    </a:lnTo>
                    <a:cubicBezTo>
                      <a:pt x="334" y="72"/>
                      <a:pt x="251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073004" y="3694580"/>
                <a:ext cx="10631" cy="21613"/>
              </a:xfrm>
              <a:custGeom>
                <a:rect b="b" l="l" r="r" t="t"/>
                <a:pathLst>
                  <a:path extrusionOk="0" h="679" w="334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524"/>
                    </a:lnTo>
                    <a:cubicBezTo>
                      <a:pt x="0" y="607"/>
                      <a:pt x="72" y="679"/>
                      <a:pt x="167" y="679"/>
                    </a:cubicBezTo>
                    <a:cubicBezTo>
                      <a:pt x="251" y="679"/>
                      <a:pt x="334" y="607"/>
                      <a:pt x="334" y="524"/>
                    </a:cubicBezTo>
                    <a:lnTo>
                      <a:pt x="334" y="167"/>
                    </a:lnTo>
                    <a:cubicBezTo>
                      <a:pt x="334" y="72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806210" y="3348173"/>
                <a:ext cx="365374" cy="293759"/>
              </a:xfrm>
              <a:custGeom>
                <a:rect b="b" l="l" r="r" t="t"/>
                <a:pathLst>
                  <a:path extrusionOk="0" h="9229" w="9812">
                    <a:moveTo>
                      <a:pt x="3275" y="632"/>
                    </a:moveTo>
                    <a:cubicBezTo>
                      <a:pt x="3025" y="846"/>
                      <a:pt x="2786" y="1120"/>
                      <a:pt x="2560" y="1441"/>
                    </a:cubicBezTo>
                    <a:cubicBezTo>
                      <a:pt x="2417" y="1680"/>
                      <a:pt x="2286" y="1918"/>
                      <a:pt x="2179" y="2180"/>
                    </a:cubicBezTo>
                    <a:lnTo>
                      <a:pt x="1239" y="2180"/>
                    </a:lnTo>
                    <a:cubicBezTo>
                      <a:pt x="1762" y="1489"/>
                      <a:pt x="2453" y="941"/>
                      <a:pt x="3275" y="632"/>
                    </a:cubicBezTo>
                    <a:close/>
                    <a:moveTo>
                      <a:pt x="4703" y="346"/>
                    </a:moveTo>
                    <a:lnTo>
                      <a:pt x="4703" y="2180"/>
                    </a:lnTo>
                    <a:lnTo>
                      <a:pt x="2536" y="2180"/>
                    </a:lnTo>
                    <a:cubicBezTo>
                      <a:pt x="3036" y="1132"/>
                      <a:pt x="3810" y="429"/>
                      <a:pt x="4703" y="346"/>
                    </a:cubicBezTo>
                    <a:close/>
                    <a:moveTo>
                      <a:pt x="5049" y="346"/>
                    </a:moveTo>
                    <a:cubicBezTo>
                      <a:pt x="5942" y="418"/>
                      <a:pt x="6715" y="1120"/>
                      <a:pt x="7227" y="2180"/>
                    </a:cubicBezTo>
                    <a:lnTo>
                      <a:pt x="5049" y="2180"/>
                    </a:lnTo>
                    <a:lnTo>
                      <a:pt x="5049" y="346"/>
                    </a:lnTo>
                    <a:close/>
                    <a:moveTo>
                      <a:pt x="6489" y="644"/>
                    </a:moveTo>
                    <a:lnTo>
                      <a:pt x="6489" y="644"/>
                    </a:lnTo>
                    <a:cubicBezTo>
                      <a:pt x="7311" y="953"/>
                      <a:pt x="8013" y="1489"/>
                      <a:pt x="8525" y="2192"/>
                    </a:cubicBezTo>
                    <a:lnTo>
                      <a:pt x="7597" y="2192"/>
                    </a:lnTo>
                    <a:cubicBezTo>
                      <a:pt x="7477" y="1918"/>
                      <a:pt x="7358" y="1680"/>
                      <a:pt x="7204" y="1453"/>
                    </a:cubicBezTo>
                    <a:cubicBezTo>
                      <a:pt x="7001" y="1132"/>
                      <a:pt x="6763" y="858"/>
                      <a:pt x="6489" y="644"/>
                    </a:cubicBezTo>
                    <a:close/>
                    <a:moveTo>
                      <a:pt x="2024" y="2513"/>
                    </a:moveTo>
                    <a:cubicBezTo>
                      <a:pt x="1786" y="3192"/>
                      <a:pt x="1655" y="3930"/>
                      <a:pt x="1632" y="4716"/>
                    </a:cubicBezTo>
                    <a:lnTo>
                      <a:pt x="334" y="4716"/>
                    </a:lnTo>
                    <a:cubicBezTo>
                      <a:pt x="358" y="3918"/>
                      <a:pt x="596" y="3168"/>
                      <a:pt x="1000" y="2513"/>
                    </a:cubicBezTo>
                    <a:close/>
                    <a:moveTo>
                      <a:pt x="8751" y="2513"/>
                    </a:moveTo>
                    <a:cubicBezTo>
                      <a:pt x="9156" y="3156"/>
                      <a:pt x="9394" y="3918"/>
                      <a:pt x="9430" y="4716"/>
                    </a:cubicBezTo>
                    <a:lnTo>
                      <a:pt x="8132" y="4716"/>
                    </a:lnTo>
                    <a:cubicBezTo>
                      <a:pt x="8120" y="3930"/>
                      <a:pt x="7978" y="3192"/>
                      <a:pt x="7728" y="2513"/>
                    </a:cubicBezTo>
                    <a:close/>
                    <a:moveTo>
                      <a:pt x="9430" y="5049"/>
                    </a:moveTo>
                    <a:cubicBezTo>
                      <a:pt x="9394" y="5811"/>
                      <a:pt x="9192" y="6549"/>
                      <a:pt x="8799" y="7192"/>
                    </a:cubicBezTo>
                    <a:cubicBezTo>
                      <a:pt x="8787" y="7204"/>
                      <a:pt x="8775" y="7228"/>
                      <a:pt x="8751" y="7252"/>
                    </a:cubicBezTo>
                    <a:lnTo>
                      <a:pt x="7728" y="7252"/>
                    </a:lnTo>
                    <a:cubicBezTo>
                      <a:pt x="7739" y="7204"/>
                      <a:pt x="7763" y="7156"/>
                      <a:pt x="7775" y="7097"/>
                    </a:cubicBezTo>
                    <a:cubicBezTo>
                      <a:pt x="8001" y="6466"/>
                      <a:pt x="8120" y="5775"/>
                      <a:pt x="8132" y="5049"/>
                    </a:cubicBezTo>
                    <a:close/>
                    <a:moveTo>
                      <a:pt x="1632" y="5061"/>
                    </a:moveTo>
                    <a:cubicBezTo>
                      <a:pt x="1655" y="5775"/>
                      <a:pt x="1762" y="6466"/>
                      <a:pt x="1989" y="7121"/>
                    </a:cubicBezTo>
                    <a:cubicBezTo>
                      <a:pt x="2001" y="7156"/>
                      <a:pt x="2013" y="7216"/>
                      <a:pt x="2024" y="7264"/>
                    </a:cubicBezTo>
                    <a:lnTo>
                      <a:pt x="989" y="7264"/>
                    </a:lnTo>
                    <a:cubicBezTo>
                      <a:pt x="584" y="6609"/>
                      <a:pt x="358" y="5847"/>
                      <a:pt x="334" y="5061"/>
                    </a:cubicBezTo>
                    <a:close/>
                    <a:moveTo>
                      <a:pt x="4882" y="1"/>
                    </a:moveTo>
                    <a:cubicBezTo>
                      <a:pt x="3572" y="1"/>
                      <a:pt x="2358" y="513"/>
                      <a:pt x="1429" y="1430"/>
                    </a:cubicBezTo>
                    <a:cubicBezTo>
                      <a:pt x="512" y="2358"/>
                      <a:pt x="0" y="3573"/>
                      <a:pt x="0" y="4882"/>
                    </a:cubicBezTo>
                    <a:cubicBezTo>
                      <a:pt x="0" y="6716"/>
                      <a:pt x="1012" y="8371"/>
                      <a:pt x="2644" y="9216"/>
                    </a:cubicBezTo>
                    <a:cubicBezTo>
                      <a:pt x="2667" y="9228"/>
                      <a:pt x="2679" y="9228"/>
                      <a:pt x="2715" y="9228"/>
                    </a:cubicBezTo>
                    <a:cubicBezTo>
                      <a:pt x="2775" y="9228"/>
                      <a:pt x="2834" y="9204"/>
                      <a:pt x="2858" y="9145"/>
                    </a:cubicBezTo>
                    <a:cubicBezTo>
                      <a:pt x="2905" y="9050"/>
                      <a:pt x="2882" y="8966"/>
                      <a:pt x="2786" y="8919"/>
                    </a:cubicBezTo>
                    <a:cubicBezTo>
                      <a:pt x="2167" y="8585"/>
                      <a:pt x="1643" y="8133"/>
                      <a:pt x="1239" y="7597"/>
                    </a:cubicBezTo>
                    <a:lnTo>
                      <a:pt x="2179" y="7597"/>
                    </a:lnTo>
                    <a:cubicBezTo>
                      <a:pt x="2382" y="8049"/>
                      <a:pt x="2644" y="8466"/>
                      <a:pt x="2941" y="8800"/>
                    </a:cubicBezTo>
                    <a:cubicBezTo>
                      <a:pt x="2972" y="8837"/>
                      <a:pt x="3013" y="8855"/>
                      <a:pt x="3057" y="8855"/>
                    </a:cubicBezTo>
                    <a:cubicBezTo>
                      <a:pt x="3097" y="8855"/>
                      <a:pt x="3140" y="8840"/>
                      <a:pt x="3179" y="8811"/>
                    </a:cubicBezTo>
                    <a:cubicBezTo>
                      <a:pt x="3251" y="8752"/>
                      <a:pt x="3251" y="8645"/>
                      <a:pt x="3191" y="8573"/>
                    </a:cubicBezTo>
                    <a:cubicBezTo>
                      <a:pt x="2941" y="8288"/>
                      <a:pt x="2727" y="7966"/>
                      <a:pt x="2548" y="7597"/>
                    </a:cubicBezTo>
                    <a:cubicBezTo>
                      <a:pt x="2644" y="7573"/>
                      <a:pt x="2703" y="7514"/>
                      <a:pt x="2703" y="7430"/>
                    </a:cubicBezTo>
                    <a:cubicBezTo>
                      <a:pt x="2703" y="7335"/>
                      <a:pt x="2620" y="7264"/>
                      <a:pt x="2536" y="7264"/>
                    </a:cubicBezTo>
                    <a:lnTo>
                      <a:pt x="2417" y="7264"/>
                    </a:lnTo>
                    <a:cubicBezTo>
                      <a:pt x="2167" y="6609"/>
                      <a:pt x="2001" y="5847"/>
                      <a:pt x="1977" y="5061"/>
                    </a:cubicBezTo>
                    <a:lnTo>
                      <a:pt x="2179" y="5061"/>
                    </a:lnTo>
                    <a:cubicBezTo>
                      <a:pt x="2263" y="5061"/>
                      <a:pt x="2346" y="4990"/>
                      <a:pt x="2346" y="4894"/>
                    </a:cubicBezTo>
                    <a:cubicBezTo>
                      <a:pt x="2346" y="4811"/>
                      <a:pt x="2263" y="4740"/>
                      <a:pt x="2179" y="4740"/>
                    </a:cubicBezTo>
                    <a:lnTo>
                      <a:pt x="1977" y="4740"/>
                    </a:lnTo>
                    <a:cubicBezTo>
                      <a:pt x="2001" y="3930"/>
                      <a:pt x="2155" y="3192"/>
                      <a:pt x="2417" y="2537"/>
                    </a:cubicBezTo>
                    <a:lnTo>
                      <a:pt x="4739" y="2537"/>
                    </a:lnTo>
                    <a:lnTo>
                      <a:pt x="4739" y="2906"/>
                    </a:lnTo>
                    <a:cubicBezTo>
                      <a:pt x="4739" y="2989"/>
                      <a:pt x="4810" y="3073"/>
                      <a:pt x="4894" y="3073"/>
                    </a:cubicBezTo>
                    <a:cubicBezTo>
                      <a:pt x="4989" y="3073"/>
                      <a:pt x="5061" y="2989"/>
                      <a:pt x="5061" y="2906"/>
                    </a:cubicBezTo>
                    <a:lnTo>
                      <a:pt x="5061" y="2537"/>
                    </a:lnTo>
                    <a:lnTo>
                      <a:pt x="7382" y="2537"/>
                    </a:lnTo>
                    <a:cubicBezTo>
                      <a:pt x="7632" y="3168"/>
                      <a:pt x="7787" y="3930"/>
                      <a:pt x="7811" y="4740"/>
                    </a:cubicBezTo>
                    <a:lnTo>
                      <a:pt x="7620" y="4740"/>
                    </a:lnTo>
                    <a:cubicBezTo>
                      <a:pt x="7537" y="4740"/>
                      <a:pt x="7454" y="4811"/>
                      <a:pt x="7454" y="4894"/>
                    </a:cubicBezTo>
                    <a:cubicBezTo>
                      <a:pt x="7454" y="4990"/>
                      <a:pt x="7537" y="5061"/>
                      <a:pt x="7620" y="5061"/>
                    </a:cubicBezTo>
                    <a:lnTo>
                      <a:pt x="7811" y="5061"/>
                    </a:lnTo>
                    <a:cubicBezTo>
                      <a:pt x="7799" y="5847"/>
                      <a:pt x="7656" y="6609"/>
                      <a:pt x="7382" y="7264"/>
                    </a:cubicBezTo>
                    <a:lnTo>
                      <a:pt x="7263" y="7264"/>
                    </a:lnTo>
                    <a:cubicBezTo>
                      <a:pt x="7180" y="7264"/>
                      <a:pt x="7096" y="7335"/>
                      <a:pt x="7096" y="7430"/>
                    </a:cubicBezTo>
                    <a:cubicBezTo>
                      <a:pt x="7096" y="7514"/>
                      <a:pt x="7156" y="7597"/>
                      <a:pt x="7251" y="7597"/>
                    </a:cubicBezTo>
                    <a:cubicBezTo>
                      <a:pt x="7073" y="7966"/>
                      <a:pt x="6846" y="8311"/>
                      <a:pt x="6608" y="8573"/>
                    </a:cubicBezTo>
                    <a:cubicBezTo>
                      <a:pt x="6549" y="8645"/>
                      <a:pt x="6549" y="8752"/>
                      <a:pt x="6620" y="8811"/>
                    </a:cubicBezTo>
                    <a:cubicBezTo>
                      <a:pt x="6656" y="8847"/>
                      <a:pt x="6704" y="8859"/>
                      <a:pt x="6739" y="8859"/>
                    </a:cubicBezTo>
                    <a:cubicBezTo>
                      <a:pt x="6787" y="8859"/>
                      <a:pt x="6835" y="8847"/>
                      <a:pt x="6882" y="8800"/>
                    </a:cubicBezTo>
                    <a:cubicBezTo>
                      <a:pt x="7180" y="8466"/>
                      <a:pt x="7442" y="8049"/>
                      <a:pt x="7632" y="7597"/>
                    </a:cubicBezTo>
                    <a:lnTo>
                      <a:pt x="8573" y="7597"/>
                    </a:lnTo>
                    <a:cubicBezTo>
                      <a:pt x="8204" y="8085"/>
                      <a:pt x="7739" y="8514"/>
                      <a:pt x="7192" y="8823"/>
                    </a:cubicBezTo>
                    <a:cubicBezTo>
                      <a:pt x="7120" y="8871"/>
                      <a:pt x="7085" y="8978"/>
                      <a:pt x="7132" y="9061"/>
                    </a:cubicBezTo>
                    <a:cubicBezTo>
                      <a:pt x="7163" y="9116"/>
                      <a:pt x="7215" y="9145"/>
                      <a:pt x="7274" y="9145"/>
                    </a:cubicBezTo>
                    <a:cubicBezTo>
                      <a:pt x="7305" y="9145"/>
                      <a:pt x="7338" y="9137"/>
                      <a:pt x="7370" y="9121"/>
                    </a:cubicBezTo>
                    <a:cubicBezTo>
                      <a:pt x="8097" y="8704"/>
                      <a:pt x="8704" y="8097"/>
                      <a:pt x="9144" y="7371"/>
                    </a:cubicBezTo>
                    <a:cubicBezTo>
                      <a:pt x="9585" y="6621"/>
                      <a:pt x="9811" y="5763"/>
                      <a:pt x="9811" y="4894"/>
                    </a:cubicBezTo>
                    <a:cubicBezTo>
                      <a:pt x="9763" y="3585"/>
                      <a:pt x="9263" y="2346"/>
                      <a:pt x="8335" y="1430"/>
                    </a:cubicBezTo>
                    <a:cubicBezTo>
                      <a:pt x="7418" y="513"/>
                      <a:pt x="6192" y="1"/>
                      <a:pt x="4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Google Shape;133;p6"/>
            <p:cNvSpPr/>
            <p:nvPr/>
          </p:nvSpPr>
          <p:spPr>
            <a:xfrm>
              <a:off x="821673" y="1240925"/>
              <a:ext cx="982300" cy="1009930"/>
            </a:xfrm>
            <a:custGeom>
              <a:rect b="b" l="l" r="r" t="t"/>
              <a:pathLst>
                <a:path extrusionOk="0" h="9716" w="11693">
                  <a:moveTo>
                    <a:pt x="2906" y="346"/>
                  </a:moveTo>
                  <a:cubicBezTo>
                    <a:pt x="3120" y="346"/>
                    <a:pt x="3287" y="524"/>
                    <a:pt x="3287" y="727"/>
                  </a:cubicBezTo>
                  <a:lnTo>
                    <a:pt x="3287" y="1096"/>
                  </a:lnTo>
                  <a:cubicBezTo>
                    <a:pt x="3299" y="1429"/>
                    <a:pt x="3049" y="1679"/>
                    <a:pt x="2727" y="1679"/>
                  </a:cubicBezTo>
                  <a:cubicBezTo>
                    <a:pt x="2406" y="1679"/>
                    <a:pt x="2144" y="1429"/>
                    <a:pt x="2144" y="1096"/>
                  </a:cubicBezTo>
                  <a:lnTo>
                    <a:pt x="2144" y="727"/>
                  </a:lnTo>
                  <a:cubicBezTo>
                    <a:pt x="2144" y="500"/>
                    <a:pt x="2322" y="346"/>
                    <a:pt x="2525" y="346"/>
                  </a:cubicBezTo>
                  <a:close/>
                  <a:moveTo>
                    <a:pt x="5894" y="346"/>
                  </a:moveTo>
                  <a:cubicBezTo>
                    <a:pt x="6120" y="346"/>
                    <a:pt x="6275" y="524"/>
                    <a:pt x="6275" y="727"/>
                  </a:cubicBezTo>
                  <a:lnTo>
                    <a:pt x="6275" y="1096"/>
                  </a:lnTo>
                  <a:cubicBezTo>
                    <a:pt x="6299" y="1429"/>
                    <a:pt x="6037" y="1679"/>
                    <a:pt x="5716" y="1679"/>
                  </a:cubicBezTo>
                  <a:cubicBezTo>
                    <a:pt x="5406" y="1679"/>
                    <a:pt x="5132" y="1429"/>
                    <a:pt x="5132" y="1096"/>
                  </a:cubicBezTo>
                  <a:lnTo>
                    <a:pt x="5132" y="727"/>
                  </a:lnTo>
                  <a:cubicBezTo>
                    <a:pt x="5132" y="500"/>
                    <a:pt x="5311" y="346"/>
                    <a:pt x="5525" y="346"/>
                  </a:cubicBezTo>
                  <a:close/>
                  <a:moveTo>
                    <a:pt x="8895" y="346"/>
                  </a:moveTo>
                  <a:cubicBezTo>
                    <a:pt x="9121" y="346"/>
                    <a:pt x="9287" y="524"/>
                    <a:pt x="9287" y="727"/>
                  </a:cubicBezTo>
                  <a:lnTo>
                    <a:pt x="9287" y="1096"/>
                  </a:lnTo>
                  <a:cubicBezTo>
                    <a:pt x="9299" y="1429"/>
                    <a:pt x="9026" y="1679"/>
                    <a:pt x="8716" y="1679"/>
                  </a:cubicBezTo>
                  <a:cubicBezTo>
                    <a:pt x="8406" y="1679"/>
                    <a:pt x="8144" y="1429"/>
                    <a:pt x="8144" y="1096"/>
                  </a:cubicBezTo>
                  <a:lnTo>
                    <a:pt x="8144" y="727"/>
                  </a:lnTo>
                  <a:cubicBezTo>
                    <a:pt x="8144" y="500"/>
                    <a:pt x="8323" y="346"/>
                    <a:pt x="8525" y="346"/>
                  </a:cubicBezTo>
                  <a:close/>
                  <a:moveTo>
                    <a:pt x="2930" y="2036"/>
                  </a:moveTo>
                  <a:lnTo>
                    <a:pt x="2930" y="2120"/>
                  </a:lnTo>
                  <a:cubicBezTo>
                    <a:pt x="2930" y="2179"/>
                    <a:pt x="2941" y="2263"/>
                    <a:pt x="2977" y="2310"/>
                  </a:cubicBezTo>
                  <a:lnTo>
                    <a:pt x="2739" y="2548"/>
                  </a:lnTo>
                  <a:lnTo>
                    <a:pt x="2703" y="2548"/>
                  </a:lnTo>
                  <a:lnTo>
                    <a:pt x="2465" y="2310"/>
                  </a:lnTo>
                  <a:cubicBezTo>
                    <a:pt x="2501" y="2251"/>
                    <a:pt x="2513" y="2191"/>
                    <a:pt x="2513" y="2120"/>
                  </a:cubicBezTo>
                  <a:lnTo>
                    <a:pt x="2513" y="2036"/>
                  </a:lnTo>
                  <a:close/>
                  <a:moveTo>
                    <a:pt x="5918" y="2036"/>
                  </a:moveTo>
                  <a:lnTo>
                    <a:pt x="5918" y="2120"/>
                  </a:lnTo>
                  <a:cubicBezTo>
                    <a:pt x="5918" y="2179"/>
                    <a:pt x="5942" y="2263"/>
                    <a:pt x="5966" y="2310"/>
                  </a:cubicBezTo>
                  <a:lnTo>
                    <a:pt x="5728" y="2548"/>
                  </a:lnTo>
                  <a:lnTo>
                    <a:pt x="5704" y="2548"/>
                  </a:lnTo>
                  <a:lnTo>
                    <a:pt x="5466" y="2310"/>
                  </a:lnTo>
                  <a:cubicBezTo>
                    <a:pt x="5489" y="2251"/>
                    <a:pt x="5501" y="2191"/>
                    <a:pt x="5501" y="2120"/>
                  </a:cubicBezTo>
                  <a:lnTo>
                    <a:pt x="5501" y="2036"/>
                  </a:lnTo>
                  <a:close/>
                  <a:moveTo>
                    <a:pt x="8930" y="2036"/>
                  </a:moveTo>
                  <a:lnTo>
                    <a:pt x="8930" y="2120"/>
                  </a:lnTo>
                  <a:cubicBezTo>
                    <a:pt x="8930" y="2179"/>
                    <a:pt x="8942" y="2263"/>
                    <a:pt x="8966" y="2310"/>
                  </a:cubicBezTo>
                  <a:lnTo>
                    <a:pt x="8728" y="2548"/>
                  </a:lnTo>
                  <a:lnTo>
                    <a:pt x="8704" y="2548"/>
                  </a:lnTo>
                  <a:lnTo>
                    <a:pt x="8466" y="2310"/>
                  </a:lnTo>
                  <a:cubicBezTo>
                    <a:pt x="8490" y="2251"/>
                    <a:pt x="8514" y="2191"/>
                    <a:pt x="8514" y="2120"/>
                  </a:cubicBezTo>
                  <a:lnTo>
                    <a:pt x="8514" y="2036"/>
                  </a:lnTo>
                  <a:close/>
                  <a:moveTo>
                    <a:pt x="1394" y="3525"/>
                  </a:moveTo>
                  <a:cubicBezTo>
                    <a:pt x="1620" y="3525"/>
                    <a:pt x="1798" y="3703"/>
                    <a:pt x="1798" y="3918"/>
                  </a:cubicBezTo>
                  <a:lnTo>
                    <a:pt x="1798" y="4287"/>
                  </a:lnTo>
                  <a:cubicBezTo>
                    <a:pt x="1798" y="4596"/>
                    <a:pt x="1548" y="4870"/>
                    <a:pt x="1215" y="4870"/>
                  </a:cubicBezTo>
                  <a:cubicBezTo>
                    <a:pt x="905" y="4870"/>
                    <a:pt x="644" y="4608"/>
                    <a:pt x="644" y="4287"/>
                  </a:cubicBezTo>
                  <a:lnTo>
                    <a:pt x="644" y="3918"/>
                  </a:lnTo>
                  <a:cubicBezTo>
                    <a:pt x="644" y="3691"/>
                    <a:pt x="822" y="3525"/>
                    <a:pt x="1025" y="3525"/>
                  </a:cubicBezTo>
                  <a:close/>
                  <a:moveTo>
                    <a:pt x="4406" y="3525"/>
                  </a:moveTo>
                  <a:cubicBezTo>
                    <a:pt x="4632" y="3525"/>
                    <a:pt x="4811" y="3703"/>
                    <a:pt x="4811" y="3918"/>
                  </a:cubicBezTo>
                  <a:lnTo>
                    <a:pt x="4811" y="4287"/>
                  </a:lnTo>
                  <a:cubicBezTo>
                    <a:pt x="4811" y="4596"/>
                    <a:pt x="4549" y="4870"/>
                    <a:pt x="4227" y="4870"/>
                  </a:cubicBezTo>
                  <a:cubicBezTo>
                    <a:pt x="3918" y="4870"/>
                    <a:pt x="3644" y="4608"/>
                    <a:pt x="3644" y="4287"/>
                  </a:cubicBezTo>
                  <a:lnTo>
                    <a:pt x="3644" y="3918"/>
                  </a:lnTo>
                  <a:cubicBezTo>
                    <a:pt x="3644" y="3691"/>
                    <a:pt x="3823" y="3525"/>
                    <a:pt x="4037" y="3525"/>
                  </a:cubicBezTo>
                  <a:close/>
                  <a:moveTo>
                    <a:pt x="7394" y="3525"/>
                  </a:moveTo>
                  <a:cubicBezTo>
                    <a:pt x="7621" y="3525"/>
                    <a:pt x="7799" y="3703"/>
                    <a:pt x="7799" y="3918"/>
                  </a:cubicBezTo>
                  <a:lnTo>
                    <a:pt x="7799" y="4287"/>
                  </a:lnTo>
                  <a:cubicBezTo>
                    <a:pt x="7799" y="4596"/>
                    <a:pt x="7537" y="4870"/>
                    <a:pt x="7216" y="4870"/>
                  </a:cubicBezTo>
                  <a:cubicBezTo>
                    <a:pt x="6906" y="4870"/>
                    <a:pt x="6632" y="4608"/>
                    <a:pt x="6632" y="4287"/>
                  </a:cubicBezTo>
                  <a:lnTo>
                    <a:pt x="6632" y="3918"/>
                  </a:lnTo>
                  <a:cubicBezTo>
                    <a:pt x="6632" y="3691"/>
                    <a:pt x="6811" y="3525"/>
                    <a:pt x="7025" y="3525"/>
                  </a:cubicBezTo>
                  <a:close/>
                  <a:moveTo>
                    <a:pt x="10407" y="3525"/>
                  </a:moveTo>
                  <a:cubicBezTo>
                    <a:pt x="10621" y="3525"/>
                    <a:pt x="10788" y="3703"/>
                    <a:pt x="10788" y="3918"/>
                  </a:cubicBezTo>
                  <a:lnTo>
                    <a:pt x="10788" y="4287"/>
                  </a:lnTo>
                  <a:cubicBezTo>
                    <a:pt x="10800" y="4608"/>
                    <a:pt x="10538" y="4870"/>
                    <a:pt x="10216" y="4870"/>
                  </a:cubicBezTo>
                  <a:cubicBezTo>
                    <a:pt x="9907" y="4870"/>
                    <a:pt x="9645" y="4608"/>
                    <a:pt x="9645" y="4287"/>
                  </a:cubicBezTo>
                  <a:lnTo>
                    <a:pt x="9645" y="3918"/>
                  </a:lnTo>
                  <a:cubicBezTo>
                    <a:pt x="9645" y="3691"/>
                    <a:pt x="9823" y="3525"/>
                    <a:pt x="10026" y="3525"/>
                  </a:cubicBezTo>
                  <a:close/>
                  <a:moveTo>
                    <a:pt x="1429" y="5215"/>
                  </a:moveTo>
                  <a:lnTo>
                    <a:pt x="1429" y="5311"/>
                  </a:lnTo>
                  <a:cubicBezTo>
                    <a:pt x="1429" y="5370"/>
                    <a:pt x="1441" y="5442"/>
                    <a:pt x="1477" y="5489"/>
                  </a:cubicBezTo>
                  <a:lnTo>
                    <a:pt x="1239" y="5727"/>
                  </a:lnTo>
                  <a:lnTo>
                    <a:pt x="1203" y="5727"/>
                  </a:lnTo>
                  <a:lnTo>
                    <a:pt x="965" y="5489"/>
                  </a:lnTo>
                  <a:cubicBezTo>
                    <a:pt x="989" y="5430"/>
                    <a:pt x="1013" y="5370"/>
                    <a:pt x="1013" y="5311"/>
                  </a:cubicBezTo>
                  <a:lnTo>
                    <a:pt x="1013" y="5215"/>
                  </a:lnTo>
                  <a:close/>
                  <a:moveTo>
                    <a:pt x="4430" y="5215"/>
                  </a:moveTo>
                  <a:lnTo>
                    <a:pt x="4430" y="5311"/>
                  </a:lnTo>
                  <a:cubicBezTo>
                    <a:pt x="4430" y="5370"/>
                    <a:pt x="4454" y="5442"/>
                    <a:pt x="4477" y="5489"/>
                  </a:cubicBezTo>
                  <a:lnTo>
                    <a:pt x="4239" y="5727"/>
                  </a:lnTo>
                  <a:lnTo>
                    <a:pt x="4215" y="5727"/>
                  </a:lnTo>
                  <a:lnTo>
                    <a:pt x="3977" y="5489"/>
                  </a:lnTo>
                  <a:cubicBezTo>
                    <a:pt x="4001" y="5430"/>
                    <a:pt x="4013" y="5370"/>
                    <a:pt x="4013" y="5311"/>
                  </a:cubicBezTo>
                  <a:lnTo>
                    <a:pt x="4013" y="5215"/>
                  </a:lnTo>
                  <a:close/>
                  <a:moveTo>
                    <a:pt x="7418" y="5215"/>
                  </a:moveTo>
                  <a:lnTo>
                    <a:pt x="7418" y="5311"/>
                  </a:lnTo>
                  <a:cubicBezTo>
                    <a:pt x="7418" y="5370"/>
                    <a:pt x="7442" y="5442"/>
                    <a:pt x="7466" y="5489"/>
                  </a:cubicBezTo>
                  <a:lnTo>
                    <a:pt x="7228" y="5727"/>
                  </a:lnTo>
                  <a:lnTo>
                    <a:pt x="7204" y="5727"/>
                  </a:lnTo>
                  <a:lnTo>
                    <a:pt x="6966" y="5489"/>
                  </a:lnTo>
                  <a:cubicBezTo>
                    <a:pt x="6990" y="5430"/>
                    <a:pt x="7001" y="5370"/>
                    <a:pt x="7001" y="5311"/>
                  </a:cubicBezTo>
                  <a:lnTo>
                    <a:pt x="7001" y="5215"/>
                  </a:lnTo>
                  <a:close/>
                  <a:moveTo>
                    <a:pt x="10419" y="5215"/>
                  </a:moveTo>
                  <a:lnTo>
                    <a:pt x="10419" y="5311"/>
                  </a:lnTo>
                  <a:cubicBezTo>
                    <a:pt x="10419" y="5370"/>
                    <a:pt x="10430" y="5442"/>
                    <a:pt x="10454" y="5489"/>
                  </a:cubicBezTo>
                  <a:lnTo>
                    <a:pt x="10216" y="5727"/>
                  </a:lnTo>
                  <a:lnTo>
                    <a:pt x="10192" y="5727"/>
                  </a:lnTo>
                  <a:lnTo>
                    <a:pt x="9954" y="5489"/>
                  </a:lnTo>
                  <a:cubicBezTo>
                    <a:pt x="9978" y="5430"/>
                    <a:pt x="10002" y="5370"/>
                    <a:pt x="10002" y="5311"/>
                  </a:cubicBezTo>
                  <a:lnTo>
                    <a:pt x="10002" y="5215"/>
                  </a:lnTo>
                  <a:close/>
                  <a:moveTo>
                    <a:pt x="2584" y="0"/>
                  </a:moveTo>
                  <a:cubicBezTo>
                    <a:pt x="2191" y="0"/>
                    <a:pt x="1858" y="322"/>
                    <a:pt x="1858" y="727"/>
                  </a:cubicBezTo>
                  <a:lnTo>
                    <a:pt x="1858" y="1096"/>
                  </a:lnTo>
                  <a:cubicBezTo>
                    <a:pt x="1858" y="1393"/>
                    <a:pt x="2013" y="1667"/>
                    <a:pt x="2227" y="1846"/>
                  </a:cubicBezTo>
                  <a:lnTo>
                    <a:pt x="2227" y="2108"/>
                  </a:lnTo>
                  <a:cubicBezTo>
                    <a:pt x="2227" y="2108"/>
                    <a:pt x="2227" y="2132"/>
                    <a:pt x="2215" y="2132"/>
                  </a:cubicBezTo>
                  <a:lnTo>
                    <a:pt x="1787" y="2346"/>
                  </a:lnTo>
                  <a:cubicBezTo>
                    <a:pt x="1608" y="2441"/>
                    <a:pt x="1489" y="2632"/>
                    <a:pt x="1489" y="2846"/>
                  </a:cubicBezTo>
                  <a:lnTo>
                    <a:pt x="1489" y="3179"/>
                  </a:lnTo>
                  <a:lnTo>
                    <a:pt x="1096" y="3179"/>
                  </a:lnTo>
                  <a:cubicBezTo>
                    <a:pt x="703" y="3179"/>
                    <a:pt x="370" y="3513"/>
                    <a:pt x="370" y="3918"/>
                  </a:cubicBezTo>
                  <a:lnTo>
                    <a:pt x="370" y="4287"/>
                  </a:lnTo>
                  <a:cubicBezTo>
                    <a:pt x="370" y="4584"/>
                    <a:pt x="524" y="4846"/>
                    <a:pt x="739" y="5025"/>
                  </a:cubicBezTo>
                  <a:lnTo>
                    <a:pt x="739" y="5299"/>
                  </a:lnTo>
                  <a:cubicBezTo>
                    <a:pt x="739" y="5299"/>
                    <a:pt x="739" y="5311"/>
                    <a:pt x="727" y="5311"/>
                  </a:cubicBezTo>
                  <a:lnTo>
                    <a:pt x="298" y="5537"/>
                  </a:lnTo>
                  <a:cubicBezTo>
                    <a:pt x="120" y="5620"/>
                    <a:pt x="1" y="5823"/>
                    <a:pt x="1" y="6025"/>
                  </a:cubicBezTo>
                  <a:lnTo>
                    <a:pt x="1" y="7870"/>
                  </a:lnTo>
                  <a:cubicBezTo>
                    <a:pt x="1" y="8025"/>
                    <a:pt x="48" y="8156"/>
                    <a:pt x="120" y="8275"/>
                  </a:cubicBezTo>
                  <a:lnTo>
                    <a:pt x="298" y="8561"/>
                  </a:lnTo>
                  <a:cubicBezTo>
                    <a:pt x="346" y="8621"/>
                    <a:pt x="358" y="8692"/>
                    <a:pt x="358" y="8775"/>
                  </a:cubicBezTo>
                  <a:lnTo>
                    <a:pt x="358" y="9549"/>
                  </a:lnTo>
                  <a:cubicBezTo>
                    <a:pt x="358" y="9644"/>
                    <a:pt x="429" y="9716"/>
                    <a:pt x="524" y="9716"/>
                  </a:cubicBezTo>
                  <a:cubicBezTo>
                    <a:pt x="608" y="9716"/>
                    <a:pt x="679" y="9644"/>
                    <a:pt x="679" y="9549"/>
                  </a:cubicBezTo>
                  <a:lnTo>
                    <a:pt x="679" y="8775"/>
                  </a:lnTo>
                  <a:cubicBezTo>
                    <a:pt x="679" y="8632"/>
                    <a:pt x="644" y="8501"/>
                    <a:pt x="560" y="8371"/>
                  </a:cubicBezTo>
                  <a:lnTo>
                    <a:pt x="382" y="8097"/>
                  </a:lnTo>
                  <a:cubicBezTo>
                    <a:pt x="346" y="8037"/>
                    <a:pt x="322" y="7966"/>
                    <a:pt x="322" y="7870"/>
                  </a:cubicBezTo>
                  <a:lnTo>
                    <a:pt x="322" y="6025"/>
                  </a:lnTo>
                  <a:cubicBezTo>
                    <a:pt x="322" y="5954"/>
                    <a:pt x="370" y="5882"/>
                    <a:pt x="441" y="5846"/>
                  </a:cubicBezTo>
                  <a:lnTo>
                    <a:pt x="763" y="5692"/>
                  </a:lnTo>
                  <a:lnTo>
                    <a:pt x="1036" y="5977"/>
                  </a:lnTo>
                  <a:cubicBezTo>
                    <a:pt x="1120" y="6049"/>
                    <a:pt x="1203" y="6085"/>
                    <a:pt x="1298" y="6085"/>
                  </a:cubicBezTo>
                  <a:cubicBezTo>
                    <a:pt x="1382" y="6085"/>
                    <a:pt x="1477" y="6049"/>
                    <a:pt x="1548" y="5977"/>
                  </a:cubicBezTo>
                  <a:lnTo>
                    <a:pt x="1834" y="5692"/>
                  </a:lnTo>
                  <a:lnTo>
                    <a:pt x="2144" y="5846"/>
                  </a:lnTo>
                  <a:cubicBezTo>
                    <a:pt x="2215" y="5882"/>
                    <a:pt x="2263" y="5954"/>
                    <a:pt x="2263" y="6025"/>
                  </a:cubicBezTo>
                  <a:lnTo>
                    <a:pt x="2263" y="7870"/>
                  </a:lnTo>
                  <a:cubicBezTo>
                    <a:pt x="2263" y="7942"/>
                    <a:pt x="2227" y="8025"/>
                    <a:pt x="2203" y="8097"/>
                  </a:cubicBezTo>
                  <a:lnTo>
                    <a:pt x="2025" y="8371"/>
                  </a:lnTo>
                  <a:cubicBezTo>
                    <a:pt x="1953" y="8490"/>
                    <a:pt x="1906" y="8644"/>
                    <a:pt x="1906" y="8775"/>
                  </a:cubicBezTo>
                  <a:lnTo>
                    <a:pt x="1906" y="9549"/>
                  </a:lnTo>
                  <a:cubicBezTo>
                    <a:pt x="1906" y="9644"/>
                    <a:pt x="1977" y="9716"/>
                    <a:pt x="2072" y="9716"/>
                  </a:cubicBezTo>
                  <a:cubicBezTo>
                    <a:pt x="2156" y="9716"/>
                    <a:pt x="2227" y="9644"/>
                    <a:pt x="2227" y="9549"/>
                  </a:cubicBezTo>
                  <a:lnTo>
                    <a:pt x="2227" y="8775"/>
                  </a:lnTo>
                  <a:cubicBezTo>
                    <a:pt x="2227" y="8704"/>
                    <a:pt x="2263" y="8632"/>
                    <a:pt x="2287" y="8561"/>
                  </a:cubicBezTo>
                  <a:lnTo>
                    <a:pt x="2465" y="8275"/>
                  </a:lnTo>
                  <a:cubicBezTo>
                    <a:pt x="2549" y="8156"/>
                    <a:pt x="2584" y="8001"/>
                    <a:pt x="2584" y="7870"/>
                  </a:cubicBezTo>
                  <a:lnTo>
                    <a:pt x="2584" y="6025"/>
                  </a:lnTo>
                  <a:cubicBezTo>
                    <a:pt x="2584" y="5823"/>
                    <a:pt x="2465" y="5644"/>
                    <a:pt x="2287" y="5537"/>
                  </a:cubicBezTo>
                  <a:lnTo>
                    <a:pt x="1858" y="5311"/>
                  </a:lnTo>
                  <a:lnTo>
                    <a:pt x="1846" y="5299"/>
                  </a:lnTo>
                  <a:lnTo>
                    <a:pt x="1846" y="5025"/>
                  </a:lnTo>
                  <a:cubicBezTo>
                    <a:pt x="2072" y="4870"/>
                    <a:pt x="2215" y="4596"/>
                    <a:pt x="2215" y="4287"/>
                  </a:cubicBezTo>
                  <a:lnTo>
                    <a:pt x="2215" y="3918"/>
                  </a:lnTo>
                  <a:cubicBezTo>
                    <a:pt x="2215" y="3644"/>
                    <a:pt x="2072" y="3406"/>
                    <a:pt x="1846" y="3275"/>
                  </a:cubicBezTo>
                  <a:lnTo>
                    <a:pt x="1846" y="2822"/>
                  </a:lnTo>
                  <a:cubicBezTo>
                    <a:pt x="1846" y="2751"/>
                    <a:pt x="1894" y="2679"/>
                    <a:pt x="1965" y="2644"/>
                  </a:cubicBezTo>
                  <a:lnTo>
                    <a:pt x="2275" y="2501"/>
                  </a:lnTo>
                  <a:lnTo>
                    <a:pt x="2560" y="2786"/>
                  </a:lnTo>
                  <a:cubicBezTo>
                    <a:pt x="2632" y="2858"/>
                    <a:pt x="2727" y="2882"/>
                    <a:pt x="2810" y="2882"/>
                  </a:cubicBezTo>
                  <a:cubicBezTo>
                    <a:pt x="2906" y="2882"/>
                    <a:pt x="2989" y="2858"/>
                    <a:pt x="3061" y="2786"/>
                  </a:cubicBezTo>
                  <a:lnTo>
                    <a:pt x="3346" y="2501"/>
                  </a:lnTo>
                  <a:lnTo>
                    <a:pt x="3656" y="2644"/>
                  </a:lnTo>
                  <a:cubicBezTo>
                    <a:pt x="3739" y="2679"/>
                    <a:pt x="3775" y="2751"/>
                    <a:pt x="3775" y="2822"/>
                  </a:cubicBezTo>
                  <a:lnTo>
                    <a:pt x="3775" y="3275"/>
                  </a:lnTo>
                  <a:cubicBezTo>
                    <a:pt x="3561" y="3394"/>
                    <a:pt x="3406" y="3632"/>
                    <a:pt x="3406" y="3918"/>
                  </a:cubicBezTo>
                  <a:lnTo>
                    <a:pt x="3406" y="4287"/>
                  </a:lnTo>
                  <a:cubicBezTo>
                    <a:pt x="3406" y="4584"/>
                    <a:pt x="3561" y="4846"/>
                    <a:pt x="3775" y="5025"/>
                  </a:cubicBezTo>
                  <a:lnTo>
                    <a:pt x="3775" y="5299"/>
                  </a:lnTo>
                  <a:cubicBezTo>
                    <a:pt x="3775" y="5299"/>
                    <a:pt x="3775" y="5311"/>
                    <a:pt x="3763" y="5311"/>
                  </a:cubicBezTo>
                  <a:lnTo>
                    <a:pt x="3334" y="5537"/>
                  </a:lnTo>
                  <a:cubicBezTo>
                    <a:pt x="3156" y="5620"/>
                    <a:pt x="3037" y="5823"/>
                    <a:pt x="3037" y="6025"/>
                  </a:cubicBezTo>
                  <a:lnTo>
                    <a:pt x="3037" y="7870"/>
                  </a:lnTo>
                  <a:cubicBezTo>
                    <a:pt x="3037" y="8025"/>
                    <a:pt x="3084" y="8156"/>
                    <a:pt x="3156" y="8275"/>
                  </a:cubicBezTo>
                  <a:lnTo>
                    <a:pt x="3334" y="8561"/>
                  </a:lnTo>
                  <a:cubicBezTo>
                    <a:pt x="3382" y="8621"/>
                    <a:pt x="3394" y="8692"/>
                    <a:pt x="3394" y="8775"/>
                  </a:cubicBezTo>
                  <a:lnTo>
                    <a:pt x="3394" y="9549"/>
                  </a:lnTo>
                  <a:cubicBezTo>
                    <a:pt x="3394" y="9644"/>
                    <a:pt x="3465" y="9716"/>
                    <a:pt x="3561" y="9716"/>
                  </a:cubicBezTo>
                  <a:cubicBezTo>
                    <a:pt x="3644" y="9716"/>
                    <a:pt x="3715" y="9644"/>
                    <a:pt x="3715" y="9549"/>
                  </a:cubicBezTo>
                  <a:lnTo>
                    <a:pt x="3715" y="8775"/>
                  </a:lnTo>
                  <a:cubicBezTo>
                    <a:pt x="3715" y="8632"/>
                    <a:pt x="3680" y="8501"/>
                    <a:pt x="3596" y="8371"/>
                  </a:cubicBezTo>
                  <a:lnTo>
                    <a:pt x="3418" y="8097"/>
                  </a:lnTo>
                  <a:cubicBezTo>
                    <a:pt x="3382" y="8037"/>
                    <a:pt x="3358" y="7966"/>
                    <a:pt x="3358" y="7870"/>
                  </a:cubicBezTo>
                  <a:lnTo>
                    <a:pt x="3358" y="6025"/>
                  </a:lnTo>
                  <a:cubicBezTo>
                    <a:pt x="3358" y="5954"/>
                    <a:pt x="3406" y="5882"/>
                    <a:pt x="3477" y="5846"/>
                  </a:cubicBezTo>
                  <a:lnTo>
                    <a:pt x="3799" y="5692"/>
                  </a:lnTo>
                  <a:lnTo>
                    <a:pt x="4073" y="5977"/>
                  </a:lnTo>
                  <a:cubicBezTo>
                    <a:pt x="4156" y="6049"/>
                    <a:pt x="4239" y="6085"/>
                    <a:pt x="4334" y="6085"/>
                  </a:cubicBezTo>
                  <a:cubicBezTo>
                    <a:pt x="4418" y="6085"/>
                    <a:pt x="4513" y="6049"/>
                    <a:pt x="4585" y="5977"/>
                  </a:cubicBezTo>
                  <a:lnTo>
                    <a:pt x="4870" y="5692"/>
                  </a:lnTo>
                  <a:lnTo>
                    <a:pt x="5180" y="5846"/>
                  </a:lnTo>
                  <a:cubicBezTo>
                    <a:pt x="5251" y="5882"/>
                    <a:pt x="5299" y="5954"/>
                    <a:pt x="5299" y="6025"/>
                  </a:cubicBezTo>
                  <a:lnTo>
                    <a:pt x="5299" y="7870"/>
                  </a:lnTo>
                  <a:cubicBezTo>
                    <a:pt x="5299" y="7942"/>
                    <a:pt x="5263" y="8025"/>
                    <a:pt x="5239" y="8097"/>
                  </a:cubicBezTo>
                  <a:lnTo>
                    <a:pt x="5061" y="8371"/>
                  </a:lnTo>
                  <a:cubicBezTo>
                    <a:pt x="4989" y="8490"/>
                    <a:pt x="4942" y="8644"/>
                    <a:pt x="4942" y="8775"/>
                  </a:cubicBezTo>
                  <a:lnTo>
                    <a:pt x="4942" y="9549"/>
                  </a:lnTo>
                  <a:cubicBezTo>
                    <a:pt x="4942" y="9644"/>
                    <a:pt x="5013" y="9716"/>
                    <a:pt x="5108" y="9716"/>
                  </a:cubicBezTo>
                  <a:cubicBezTo>
                    <a:pt x="5192" y="9716"/>
                    <a:pt x="5263" y="9644"/>
                    <a:pt x="5263" y="9549"/>
                  </a:cubicBezTo>
                  <a:lnTo>
                    <a:pt x="5263" y="8775"/>
                  </a:lnTo>
                  <a:cubicBezTo>
                    <a:pt x="5263" y="8704"/>
                    <a:pt x="5299" y="8632"/>
                    <a:pt x="5323" y="8561"/>
                  </a:cubicBezTo>
                  <a:lnTo>
                    <a:pt x="5501" y="8275"/>
                  </a:lnTo>
                  <a:cubicBezTo>
                    <a:pt x="5585" y="8156"/>
                    <a:pt x="5620" y="8001"/>
                    <a:pt x="5620" y="7870"/>
                  </a:cubicBezTo>
                  <a:lnTo>
                    <a:pt x="5620" y="6025"/>
                  </a:lnTo>
                  <a:cubicBezTo>
                    <a:pt x="5620" y="5823"/>
                    <a:pt x="5501" y="5644"/>
                    <a:pt x="5323" y="5537"/>
                  </a:cubicBezTo>
                  <a:lnTo>
                    <a:pt x="4894" y="5311"/>
                  </a:lnTo>
                  <a:lnTo>
                    <a:pt x="4882" y="5299"/>
                  </a:lnTo>
                  <a:lnTo>
                    <a:pt x="4882" y="5025"/>
                  </a:lnTo>
                  <a:cubicBezTo>
                    <a:pt x="5108" y="4870"/>
                    <a:pt x="5251" y="4596"/>
                    <a:pt x="5251" y="4287"/>
                  </a:cubicBezTo>
                  <a:lnTo>
                    <a:pt x="5251" y="3918"/>
                  </a:lnTo>
                  <a:cubicBezTo>
                    <a:pt x="5251" y="3644"/>
                    <a:pt x="5108" y="3406"/>
                    <a:pt x="4882" y="3275"/>
                  </a:cubicBezTo>
                  <a:lnTo>
                    <a:pt x="4882" y="2822"/>
                  </a:lnTo>
                  <a:cubicBezTo>
                    <a:pt x="4882" y="2751"/>
                    <a:pt x="4930" y="2679"/>
                    <a:pt x="5001" y="2644"/>
                  </a:cubicBezTo>
                  <a:lnTo>
                    <a:pt x="5311" y="2501"/>
                  </a:lnTo>
                  <a:lnTo>
                    <a:pt x="5597" y="2786"/>
                  </a:lnTo>
                  <a:cubicBezTo>
                    <a:pt x="5668" y="2858"/>
                    <a:pt x="5763" y="2882"/>
                    <a:pt x="5847" y="2882"/>
                  </a:cubicBezTo>
                  <a:cubicBezTo>
                    <a:pt x="5942" y="2882"/>
                    <a:pt x="6025" y="2858"/>
                    <a:pt x="6097" y="2786"/>
                  </a:cubicBezTo>
                  <a:lnTo>
                    <a:pt x="6382" y="2501"/>
                  </a:lnTo>
                  <a:lnTo>
                    <a:pt x="6692" y="2644"/>
                  </a:lnTo>
                  <a:cubicBezTo>
                    <a:pt x="6775" y="2679"/>
                    <a:pt x="6811" y="2751"/>
                    <a:pt x="6811" y="2822"/>
                  </a:cubicBezTo>
                  <a:lnTo>
                    <a:pt x="6811" y="3275"/>
                  </a:lnTo>
                  <a:cubicBezTo>
                    <a:pt x="6597" y="3394"/>
                    <a:pt x="6442" y="3632"/>
                    <a:pt x="6442" y="3918"/>
                  </a:cubicBezTo>
                  <a:lnTo>
                    <a:pt x="6442" y="4287"/>
                  </a:lnTo>
                  <a:cubicBezTo>
                    <a:pt x="6442" y="4584"/>
                    <a:pt x="6597" y="4846"/>
                    <a:pt x="6811" y="5025"/>
                  </a:cubicBezTo>
                  <a:lnTo>
                    <a:pt x="6811" y="5299"/>
                  </a:lnTo>
                  <a:cubicBezTo>
                    <a:pt x="6811" y="5299"/>
                    <a:pt x="6811" y="5311"/>
                    <a:pt x="6799" y="5311"/>
                  </a:cubicBezTo>
                  <a:lnTo>
                    <a:pt x="6370" y="5537"/>
                  </a:lnTo>
                  <a:cubicBezTo>
                    <a:pt x="6192" y="5620"/>
                    <a:pt x="6073" y="5823"/>
                    <a:pt x="6073" y="6025"/>
                  </a:cubicBezTo>
                  <a:lnTo>
                    <a:pt x="6073" y="7870"/>
                  </a:lnTo>
                  <a:cubicBezTo>
                    <a:pt x="6073" y="8025"/>
                    <a:pt x="6120" y="8156"/>
                    <a:pt x="6192" y="8275"/>
                  </a:cubicBezTo>
                  <a:lnTo>
                    <a:pt x="6370" y="8561"/>
                  </a:lnTo>
                  <a:cubicBezTo>
                    <a:pt x="6418" y="8621"/>
                    <a:pt x="6430" y="8692"/>
                    <a:pt x="6430" y="8775"/>
                  </a:cubicBezTo>
                  <a:lnTo>
                    <a:pt x="6430" y="9549"/>
                  </a:lnTo>
                  <a:cubicBezTo>
                    <a:pt x="6430" y="9644"/>
                    <a:pt x="6501" y="9716"/>
                    <a:pt x="6597" y="9716"/>
                  </a:cubicBezTo>
                  <a:cubicBezTo>
                    <a:pt x="6680" y="9716"/>
                    <a:pt x="6751" y="9644"/>
                    <a:pt x="6751" y="9549"/>
                  </a:cubicBezTo>
                  <a:lnTo>
                    <a:pt x="6751" y="8775"/>
                  </a:lnTo>
                  <a:cubicBezTo>
                    <a:pt x="6751" y="8632"/>
                    <a:pt x="6716" y="8501"/>
                    <a:pt x="6632" y="8371"/>
                  </a:cubicBezTo>
                  <a:lnTo>
                    <a:pt x="6454" y="8097"/>
                  </a:lnTo>
                  <a:cubicBezTo>
                    <a:pt x="6418" y="8037"/>
                    <a:pt x="6394" y="7966"/>
                    <a:pt x="6394" y="7870"/>
                  </a:cubicBezTo>
                  <a:lnTo>
                    <a:pt x="6394" y="6025"/>
                  </a:lnTo>
                  <a:cubicBezTo>
                    <a:pt x="6394" y="5954"/>
                    <a:pt x="6442" y="5882"/>
                    <a:pt x="6513" y="5846"/>
                  </a:cubicBezTo>
                  <a:lnTo>
                    <a:pt x="6835" y="5692"/>
                  </a:lnTo>
                  <a:lnTo>
                    <a:pt x="7109" y="5977"/>
                  </a:lnTo>
                  <a:cubicBezTo>
                    <a:pt x="7192" y="6049"/>
                    <a:pt x="7275" y="6085"/>
                    <a:pt x="7371" y="6085"/>
                  </a:cubicBezTo>
                  <a:cubicBezTo>
                    <a:pt x="7454" y="6085"/>
                    <a:pt x="7549" y="6049"/>
                    <a:pt x="7621" y="5977"/>
                  </a:cubicBezTo>
                  <a:lnTo>
                    <a:pt x="7906" y="5692"/>
                  </a:lnTo>
                  <a:lnTo>
                    <a:pt x="8216" y="5846"/>
                  </a:lnTo>
                  <a:cubicBezTo>
                    <a:pt x="8287" y="5882"/>
                    <a:pt x="8335" y="5954"/>
                    <a:pt x="8335" y="6025"/>
                  </a:cubicBezTo>
                  <a:lnTo>
                    <a:pt x="8335" y="7870"/>
                  </a:lnTo>
                  <a:cubicBezTo>
                    <a:pt x="8335" y="7942"/>
                    <a:pt x="8299" y="8025"/>
                    <a:pt x="8275" y="8097"/>
                  </a:cubicBezTo>
                  <a:lnTo>
                    <a:pt x="8097" y="8371"/>
                  </a:lnTo>
                  <a:cubicBezTo>
                    <a:pt x="8025" y="8490"/>
                    <a:pt x="7978" y="8644"/>
                    <a:pt x="7978" y="8775"/>
                  </a:cubicBezTo>
                  <a:lnTo>
                    <a:pt x="7978" y="9549"/>
                  </a:lnTo>
                  <a:cubicBezTo>
                    <a:pt x="7978" y="9644"/>
                    <a:pt x="8049" y="9716"/>
                    <a:pt x="8144" y="9716"/>
                  </a:cubicBezTo>
                  <a:cubicBezTo>
                    <a:pt x="8228" y="9716"/>
                    <a:pt x="8299" y="9644"/>
                    <a:pt x="8299" y="9549"/>
                  </a:cubicBezTo>
                  <a:lnTo>
                    <a:pt x="8299" y="8775"/>
                  </a:lnTo>
                  <a:cubicBezTo>
                    <a:pt x="8299" y="8704"/>
                    <a:pt x="8335" y="8632"/>
                    <a:pt x="8359" y="8561"/>
                  </a:cubicBezTo>
                  <a:lnTo>
                    <a:pt x="8537" y="8275"/>
                  </a:lnTo>
                  <a:cubicBezTo>
                    <a:pt x="8621" y="8156"/>
                    <a:pt x="8656" y="8001"/>
                    <a:pt x="8656" y="7870"/>
                  </a:cubicBezTo>
                  <a:lnTo>
                    <a:pt x="8656" y="6025"/>
                  </a:lnTo>
                  <a:cubicBezTo>
                    <a:pt x="8656" y="5823"/>
                    <a:pt x="8537" y="5644"/>
                    <a:pt x="8359" y="5537"/>
                  </a:cubicBezTo>
                  <a:lnTo>
                    <a:pt x="7930" y="5311"/>
                  </a:lnTo>
                  <a:lnTo>
                    <a:pt x="7918" y="5299"/>
                  </a:lnTo>
                  <a:lnTo>
                    <a:pt x="7918" y="5025"/>
                  </a:lnTo>
                  <a:cubicBezTo>
                    <a:pt x="8144" y="4870"/>
                    <a:pt x="8287" y="4596"/>
                    <a:pt x="8287" y="4287"/>
                  </a:cubicBezTo>
                  <a:lnTo>
                    <a:pt x="8287" y="3918"/>
                  </a:lnTo>
                  <a:cubicBezTo>
                    <a:pt x="8287" y="3644"/>
                    <a:pt x="8144" y="3406"/>
                    <a:pt x="7918" y="3275"/>
                  </a:cubicBezTo>
                  <a:lnTo>
                    <a:pt x="7918" y="2822"/>
                  </a:lnTo>
                  <a:cubicBezTo>
                    <a:pt x="7918" y="2751"/>
                    <a:pt x="7966" y="2679"/>
                    <a:pt x="8037" y="2644"/>
                  </a:cubicBezTo>
                  <a:lnTo>
                    <a:pt x="8347" y="2501"/>
                  </a:lnTo>
                  <a:lnTo>
                    <a:pt x="8633" y="2786"/>
                  </a:lnTo>
                  <a:cubicBezTo>
                    <a:pt x="8704" y="2858"/>
                    <a:pt x="8799" y="2882"/>
                    <a:pt x="8883" y="2882"/>
                  </a:cubicBezTo>
                  <a:cubicBezTo>
                    <a:pt x="8978" y="2882"/>
                    <a:pt x="9061" y="2858"/>
                    <a:pt x="9133" y="2786"/>
                  </a:cubicBezTo>
                  <a:lnTo>
                    <a:pt x="9418" y="2501"/>
                  </a:lnTo>
                  <a:lnTo>
                    <a:pt x="9728" y="2644"/>
                  </a:lnTo>
                  <a:cubicBezTo>
                    <a:pt x="9811" y="2679"/>
                    <a:pt x="9847" y="2751"/>
                    <a:pt x="9847" y="2822"/>
                  </a:cubicBezTo>
                  <a:lnTo>
                    <a:pt x="9847" y="3275"/>
                  </a:lnTo>
                  <a:cubicBezTo>
                    <a:pt x="9633" y="3394"/>
                    <a:pt x="9478" y="3632"/>
                    <a:pt x="9478" y="3918"/>
                  </a:cubicBezTo>
                  <a:lnTo>
                    <a:pt x="9478" y="4287"/>
                  </a:lnTo>
                  <a:cubicBezTo>
                    <a:pt x="9478" y="4584"/>
                    <a:pt x="9633" y="4846"/>
                    <a:pt x="9847" y="5025"/>
                  </a:cubicBezTo>
                  <a:lnTo>
                    <a:pt x="9847" y="5299"/>
                  </a:lnTo>
                  <a:cubicBezTo>
                    <a:pt x="9847" y="5299"/>
                    <a:pt x="9847" y="5311"/>
                    <a:pt x="9835" y="5311"/>
                  </a:cubicBezTo>
                  <a:lnTo>
                    <a:pt x="9407" y="5537"/>
                  </a:lnTo>
                  <a:cubicBezTo>
                    <a:pt x="9228" y="5620"/>
                    <a:pt x="9109" y="5823"/>
                    <a:pt x="9109" y="6025"/>
                  </a:cubicBezTo>
                  <a:lnTo>
                    <a:pt x="9109" y="7870"/>
                  </a:lnTo>
                  <a:cubicBezTo>
                    <a:pt x="9109" y="8025"/>
                    <a:pt x="9157" y="8156"/>
                    <a:pt x="9228" y="8275"/>
                  </a:cubicBezTo>
                  <a:lnTo>
                    <a:pt x="9407" y="8561"/>
                  </a:lnTo>
                  <a:cubicBezTo>
                    <a:pt x="9454" y="8621"/>
                    <a:pt x="9466" y="8692"/>
                    <a:pt x="9466" y="8775"/>
                  </a:cubicBezTo>
                  <a:lnTo>
                    <a:pt x="9466" y="9549"/>
                  </a:lnTo>
                  <a:cubicBezTo>
                    <a:pt x="9466" y="9644"/>
                    <a:pt x="9538" y="9716"/>
                    <a:pt x="9633" y="9716"/>
                  </a:cubicBezTo>
                  <a:cubicBezTo>
                    <a:pt x="9716" y="9716"/>
                    <a:pt x="9788" y="9644"/>
                    <a:pt x="9788" y="9549"/>
                  </a:cubicBezTo>
                  <a:lnTo>
                    <a:pt x="9788" y="8775"/>
                  </a:lnTo>
                  <a:cubicBezTo>
                    <a:pt x="9788" y="8632"/>
                    <a:pt x="9752" y="8501"/>
                    <a:pt x="9668" y="8371"/>
                  </a:cubicBezTo>
                  <a:lnTo>
                    <a:pt x="9490" y="8097"/>
                  </a:lnTo>
                  <a:cubicBezTo>
                    <a:pt x="9454" y="8037"/>
                    <a:pt x="9430" y="7966"/>
                    <a:pt x="9430" y="7870"/>
                  </a:cubicBezTo>
                  <a:lnTo>
                    <a:pt x="9430" y="6025"/>
                  </a:lnTo>
                  <a:cubicBezTo>
                    <a:pt x="9430" y="5954"/>
                    <a:pt x="9478" y="5882"/>
                    <a:pt x="9549" y="5846"/>
                  </a:cubicBezTo>
                  <a:lnTo>
                    <a:pt x="9871" y="5692"/>
                  </a:lnTo>
                  <a:lnTo>
                    <a:pt x="10145" y="5977"/>
                  </a:lnTo>
                  <a:cubicBezTo>
                    <a:pt x="10228" y="6049"/>
                    <a:pt x="10311" y="6085"/>
                    <a:pt x="10407" y="6085"/>
                  </a:cubicBezTo>
                  <a:cubicBezTo>
                    <a:pt x="10490" y="6085"/>
                    <a:pt x="10585" y="6049"/>
                    <a:pt x="10657" y="5977"/>
                  </a:cubicBezTo>
                  <a:lnTo>
                    <a:pt x="10942" y="5692"/>
                  </a:lnTo>
                  <a:lnTo>
                    <a:pt x="11252" y="5846"/>
                  </a:lnTo>
                  <a:cubicBezTo>
                    <a:pt x="11323" y="5882"/>
                    <a:pt x="11371" y="5954"/>
                    <a:pt x="11371" y="6025"/>
                  </a:cubicBezTo>
                  <a:lnTo>
                    <a:pt x="11371" y="7870"/>
                  </a:lnTo>
                  <a:cubicBezTo>
                    <a:pt x="11371" y="7942"/>
                    <a:pt x="11335" y="8025"/>
                    <a:pt x="11312" y="8097"/>
                  </a:cubicBezTo>
                  <a:lnTo>
                    <a:pt x="11133" y="8371"/>
                  </a:lnTo>
                  <a:cubicBezTo>
                    <a:pt x="11062" y="8490"/>
                    <a:pt x="11014" y="8644"/>
                    <a:pt x="11014" y="8775"/>
                  </a:cubicBezTo>
                  <a:lnTo>
                    <a:pt x="11014" y="9549"/>
                  </a:lnTo>
                  <a:cubicBezTo>
                    <a:pt x="11014" y="9644"/>
                    <a:pt x="11085" y="9716"/>
                    <a:pt x="11181" y="9716"/>
                  </a:cubicBezTo>
                  <a:cubicBezTo>
                    <a:pt x="11264" y="9716"/>
                    <a:pt x="11335" y="9644"/>
                    <a:pt x="11335" y="9549"/>
                  </a:cubicBezTo>
                  <a:lnTo>
                    <a:pt x="11335" y="8775"/>
                  </a:lnTo>
                  <a:cubicBezTo>
                    <a:pt x="11335" y="8704"/>
                    <a:pt x="11371" y="8632"/>
                    <a:pt x="11395" y="8561"/>
                  </a:cubicBezTo>
                  <a:lnTo>
                    <a:pt x="11573" y="8275"/>
                  </a:lnTo>
                  <a:cubicBezTo>
                    <a:pt x="11657" y="8156"/>
                    <a:pt x="11693" y="8001"/>
                    <a:pt x="11693" y="7870"/>
                  </a:cubicBezTo>
                  <a:lnTo>
                    <a:pt x="11693" y="6025"/>
                  </a:lnTo>
                  <a:cubicBezTo>
                    <a:pt x="11514" y="5823"/>
                    <a:pt x="11395" y="5620"/>
                    <a:pt x="11204" y="5537"/>
                  </a:cubicBezTo>
                  <a:lnTo>
                    <a:pt x="10776" y="5311"/>
                  </a:lnTo>
                  <a:lnTo>
                    <a:pt x="10764" y="5299"/>
                  </a:lnTo>
                  <a:lnTo>
                    <a:pt x="10764" y="5025"/>
                  </a:lnTo>
                  <a:cubicBezTo>
                    <a:pt x="10978" y="4870"/>
                    <a:pt x="11133" y="4596"/>
                    <a:pt x="11133" y="4287"/>
                  </a:cubicBezTo>
                  <a:lnTo>
                    <a:pt x="11133" y="3918"/>
                  </a:lnTo>
                  <a:cubicBezTo>
                    <a:pt x="11133" y="3513"/>
                    <a:pt x="10800" y="3179"/>
                    <a:pt x="10407" y="3179"/>
                  </a:cubicBezTo>
                  <a:lnTo>
                    <a:pt x="10014" y="3179"/>
                  </a:lnTo>
                  <a:lnTo>
                    <a:pt x="10014" y="2846"/>
                  </a:lnTo>
                  <a:cubicBezTo>
                    <a:pt x="10014" y="2632"/>
                    <a:pt x="9895" y="2453"/>
                    <a:pt x="9716" y="2346"/>
                  </a:cubicBezTo>
                  <a:lnTo>
                    <a:pt x="9287" y="2132"/>
                  </a:lnTo>
                  <a:lnTo>
                    <a:pt x="9276" y="2108"/>
                  </a:lnTo>
                  <a:lnTo>
                    <a:pt x="9276" y="1846"/>
                  </a:lnTo>
                  <a:cubicBezTo>
                    <a:pt x="9490" y="1679"/>
                    <a:pt x="9645" y="1417"/>
                    <a:pt x="9645" y="1096"/>
                  </a:cubicBezTo>
                  <a:lnTo>
                    <a:pt x="9645" y="727"/>
                  </a:lnTo>
                  <a:cubicBezTo>
                    <a:pt x="9645" y="322"/>
                    <a:pt x="9311" y="0"/>
                    <a:pt x="8918" y="0"/>
                  </a:cubicBezTo>
                  <a:lnTo>
                    <a:pt x="8537" y="0"/>
                  </a:lnTo>
                  <a:cubicBezTo>
                    <a:pt x="8133" y="0"/>
                    <a:pt x="7811" y="322"/>
                    <a:pt x="7811" y="727"/>
                  </a:cubicBezTo>
                  <a:lnTo>
                    <a:pt x="7811" y="1096"/>
                  </a:lnTo>
                  <a:cubicBezTo>
                    <a:pt x="7811" y="1393"/>
                    <a:pt x="7966" y="1667"/>
                    <a:pt x="8180" y="1846"/>
                  </a:cubicBezTo>
                  <a:lnTo>
                    <a:pt x="8180" y="2108"/>
                  </a:lnTo>
                  <a:cubicBezTo>
                    <a:pt x="8180" y="2108"/>
                    <a:pt x="8180" y="2132"/>
                    <a:pt x="8168" y="2132"/>
                  </a:cubicBezTo>
                  <a:lnTo>
                    <a:pt x="7740" y="2346"/>
                  </a:lnTo>
                  <a:cubicBezTo>
                    <a:pt x="7561" y="2441"/>
                    <a:pt x="7442" y="2632"/>
                    <a:pt x="7442" y="2846"/>
                  </a:cubicBezTo>
                  <a:lnTo>
                    <a:pt x="7442" y="3179"/>
                  </a:lnTo>
                  <a:lnTo>
                    <a:pt x="7037" y="3179"/>
                  </a:lnTo>
                  <a:lnTo>
                    <a:pt x="7037" y="2846"/>
                  </a:lnTo>
                  <a:cubicBezTo>
                    <a:pt x="7037" y="2632"/>
                    <a:pt x="6918" y="2453"/>
                    <a:pt x="6740" y="2346"/>
                  </a:cubicBezTo>
                  <a:lnTo>
                    <a:pt x="6311" y="2132"/>
                  </a:lnTo>
                  <a:lnTo>
                    <a:pt x="6299" y="2108"/>
                  </a:lnTo>
                  <a:lnTo>
                    <a:pt x="6299" y="1846"/>
                  </a:lnTo>
                  <a:cubicBezTo>
                    <a:pt x="6513" y="1679"/>
                    <a:pt x="6668" y="1417"/>
                    <a:pt x="6668" y="1096"/>
                  </a:cubicBezTo>
                  <a:lnTo>
                    <a:pt x="6668" y="727"/>
                  </a:lnTo>
                  <a:cubicBezTo>
                    <a:pt x="6668" y="322"/>
                    <a:pt x="6335" y="0"/>
                    <a:pt x="5942" y="0"/>
                  </a:cubicBezTo>
                  <a:lnTo>
                    <a:pt x="5561" y="0"/>
                  </a:lnTo>
                  <a:cubicBezTo>
                    <a:pt x="5168" y="0"/>
                    <a:pt x="4835" y="322"/>
                    <a:pt x="4835" y="727"/>
                  </a:cubicBezTo>
                  <a:lnTo>
                    <a:pt x="4835" y="1096"/>
                  </a:lnTo>
                  <a:cubicBezTo>
                    <a:pt x="4835" y="1393"/>
                    <a:pt x="4989" y="1667"/>
                    <a:pt x="5204" y="1846"/>
                  </a:cubicBezTo>
                  <a:lnTo>
                    <a:pt x="5204" y="2108"/>
                  </a:lnTo>
                  <a:cubicBezTo>
                    <a:pt x="5204" y="2108"/>
                    <a:pt x="5204" y="2132"/>
                    <a:pt x="5192" y="2132"/>
                  </a:cubicBezTo>
                  <a:lnTo>
                    <a:pt x="4763" y="2346"/>
                  </a:lnTo>
                  <a:cubicBezTo>
                    <a:pt x="4585" y="2441"/>
                    <a:pt x="4465" y="2632"/>
                    <a:pt x="4465" y="2846"/>
                  </a:cubicBezTo>
                  <a:lnTo>
                    <a:pt x="4465" y="3179"/>
                  </a:lnTo>
                  <a:lnTo>
                    <a:pt x="4061" y="3179"/>
                  </a:lnTo>
                  <a:lnTo>
                    <a:pt x="4061" y="2846"/>
                  </a:lnTo>
                  <a:cubicBezTo>
                    <a:pt x="4061" y="2632"/>
                    <a:pt x="3942" y="2453"/>
                    <a:pt x="3763" y="2346"/>
                  </a:cubicBezTo>
                  <a:lnTo>
                    <a:pt x="3334" y="2132"/>
                  </a:lnTo>
                  <a:lnTo>
                    <a:pt x="3322" y="2108"/>
                  </a:lnTo>
                  <a:lnTo>
                    <a:pt x="3322" y="1846"/>
                  </a:lnTo>
                  <a:cubicBezTo>
                    <a:pt x="3537" y="1679"/>
                    <a:pt x="3692" y="1417"/>
                    <a:pt x="3692" y="1096"/>
                  </a:cubicBezTo>
                  <a:lnTo>
                    <a:pt x="3692" y="727"/>
                  </a:lnTo>
                  <a:cubicBezTo>
                    <a:pt x="3692" y="322"/>
                    <a:pt x="3358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/>
              <a:t>Example Committee Responsibilities</a:t>
            </a:r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1521406" y="867675"/>
            <a:ext cx="6101187" cy="4100787"/>
            <a:chOff x="1261825" y="867675"/>
            <a:chExt cx="6101187" cy="4100787"/>
          </a:xfrm>
        </p:grpSpPr>
        <p:sp>
          <p:nvSpPr>
            <p:cNvPr id="140" name="Google Shape;140;p7"/>
            <p:cNvSpPr/>
            <p:nvPr/>
          </p:nvSpPr>
          <p:spPr>
            <a:xfrm>
              <a:off x="4535212" y="867687"/>
              <a:ext cx="28278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Greenhand Initiation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516229" y="867687"/>
              <a:ext cx="10071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535212" y="1552962"/>
              <a:ext cx="28278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Annual Fundraisers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16229" y="1552962"/>
              <a:ext cx="10071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261825" y="867675"/>
              <a:ext cx="2242500" cy="1359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1" i="0" lang="en" sz="2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Standing </a:t>
              </a:r>
              <a:endParaRPr b="1" i="0" sz="2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1" i="0" lang="en" sz="2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Committee</a:t>
              </a:r>
              <a:endParaRPr b="1" i="0" sz="2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4535212" y="2238237"/>
              <a:ext cx="28278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Chapter Meetings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516229" y="2238237"/>
              <a:ext cx="10071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4535212" y="2923512"/>
              <a:ext cx="28278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Award Ceremonies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516229" y="2923512"/>
              <a:ext cx="10071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1261825" y="2238225"/>
              <a:ext cx="2242500" cy="1359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" sz="29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Executive</a:t>
              </a:r>
              <a:endParaRPr b="1" i="0" sz="2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" sz="29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Committee</a:t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535212" y="3608787"/>
              <a:ext cx="28278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 Service Projects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516229" y="3608787"/>
              <a:ext cx="10071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535212" y="4294062"/>
              <a:ext cx="28278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Float Building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3516229" y="4294062"/>
              <a:ext cx="1007100" cy="6744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261825" y="3608775"/>
              <a:ext cx="2242500" cy="1359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" sz="29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Special</a:t>
              </a:r>
              <a:endParaRPr b="1" i="0" sz="2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" sz="29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Committee</a:t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5" name="Google Shape;15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82575" y="867675"/>
              <a:ext cx="674400" cy="674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6" name="Google Shape;156;p7"/>
            <p:cNvGrpSpPr/>
            <p:nvPr/>
          </p:nvGrpSpPr>
          <p:grpSpPr>
            <a:xfrm>
              <a:off x="3590701" y="2260151"/>
              <a:ext cx="858127" cy="630544"/>
              <a:chOff x="1306445" y="3397829"/>
              <a:chExt cx="367255" cy="269855"/>
            </a:xfrm>
          </p:grpSpPr>
          <p:sp>
            <p:nvSpPr>
              <p:cNvPr id="157" name="Google Shape;157;p7"/>
              <p:cNvSpPr/>
              <p:nvPr/>
            </p:nvSpPr>
            <p:spPr>
              <a:xfrm>
                <a:off x="1588395" y="3513054"/>
                <a:ext cx="45517" cy="16297"/>
              </a:xfrm>
              <a:custGeom>
                <a:rect b="b" l="l" r="r" t="t"/>
                <a:pathLst>
                  <a:path extrusionOk="0" h="512" w="1430">
                    <a:moveTo>
                      <a:pt x="168" y="0"/>
                    </a:moveTo>
                    <a:cubicBezTo>
                      <a:pt x="72" y="0"/>
                      <a:pt x="1" y="71"/>
                      <a:pt x="1" y="167"/>
                    </a:cubicBezTo>
                    <a:cubicBezTo>
                      <a:pt x="1" y="250"/>
                      <a:pt x="72" y="333"/>
                      <a:pt x="168" y="333"/>
                    </a:cubicBezTo>
                    <a:cubicBezTo>
                      <a:pt x="358" y="333"/>
                      <a:pt x="906" y="357"/>
                      <a:pt x="1180" y="488"/>
                    </a:cubicBezTo>
                    <a:cubicBezTo>
                      <a:pt x="1204" y="512"/>
                      <a:pt x="1227" y="512"/>
                      <a:pt x="1251" y="512"/>
                    </a:cubicBezTo>
                    <a:cubicBezTo>
                      <a:pt x="1311" y="512"/>
                      <a:pt x="1370" y="476"/>
                      <a:pt x="1406" y="417"/>
                    </a:cubicBezTo>
                    <a:cubicBezTo>
                      <a:pt x="1430" y="333"/>
                      <a:pt x="1406" y="226"/>
                      <a:pt x="1323" y="191"/>
                    </a:cubicBezTo>
                    <a:cubicBezTo>
                      <a:pt x="942" y="0"/>
                      <a:pt x="191" y="0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7"/>
              <p:cNvSpPr/>
              <p:nvPr/>
            </p:nvSpPr>
            <p:spPr>
              <a:xfrm>
                <a:off x="1306445" y="3397829"/>
                <a:ext cx="367255" cy="269091"/>
              </a:xfrm>
              <a:custGeom>
                <a:rect b="b" l="l" r="r" t="t"/>
                <a:pathLst>
                  <a:path extrusionOk="0" h="8454" w="11538">
                    <a:moveTo>
                      <a:pt x="7573" y="334"/>
                    </a:moveTo>
                    <a:lnTo>
                      <a:pt x="7573" y="1965"/>
                    </a:lnTo>
                    <a:cubicBezTo>
                      <a:pt x="7573" y="2227"/>
                      <a:pt x="7525" y="2465"/>
                      <a:pt x="7418" y="2679"/>
                    </a:cubicBezTo>
                    <a:cubicBezTo>
                      <a:pt x="7395" y="2715"/>
                      <a:pt x="7395" y="2727"/>
                      <a:pt x="7395" y="2763"/>
                    </a:cubicBezTo>
                    <a:lnTo>
                      <a:pt x="7395" y="3239"/>
                    </a:lnTo>
                    <a:cubicBezTo>
                      <a:pt x="7395" y="3691"/>
                      <a:pt x="7216" y="4108"/>
                      <a:pt x="6883" y="4442"/>
                    </a:cubicBezTo>
                    <a:cubicBezTo>
                      <a:pt x="6835" y="4489"/>
                      <a:pt x="6787" y="4513"/>
                      <a:pt x="6740" y="4549"/>
                    </a:cubicBezTo>
                    <a:cubicBezTo>
                      <a:pt x="6466" y="4759"/>
                      <a:pt x="6137" y="4876"/>
                      <a:pt x="5785" y="4876"/>
                    </a:cubicBezTo>
                    <a:cubicBezTo>
                      <a:pt x="5739" y="4876"/>
                      <a:pt x="5692" y="4874"/>
                      <a:pt x="5644" y="4870"/>
                    </a:cubicBezTo>
                    <a:cubicBezTo>
                      <a:pt x="4787" y="4823"/>
                      <a:pt x="4108" y="4072"/>
                      <a:pt x="4108" y="3180"/>
                    </a:cubicBezTo>
                    <a:lnTo>
                      <a:pt x="4108" y="2763"/>
                    </a:lnTo>
                    <a:cubicBezTo>
                      <a:pt x="4108" y="2727"/>
                      <a:pt x="4108" y="2715"/>
                      <a:pt x="4096" y="2679"/>
                    </a:cubicBezTo>
                    <a:cubicBezTo>
                      <a:pt x="3989" y="2465"/>
                      <a:pt x="3930" y="2227"/>
                      <a:pt x="3930" y="1965"/>
                    </a:cubicBezTo>
                    <a:lnTo>
                      <a:pt x="3930" y="1608"/>
                    </a:lnTo>
                    <a:cubicBezTo>
                      <a:pt x="3930" y="917"/>
                      <a:pt x="4513" y="334"/>
                      <a:pt x="5216" y="334"/>
                    </a:cubicBezTo>
                    <a:close/>
                    <a:moveTo>
                      <a:pt x="1763" y="3025"/>
                    </a:moveTo>
                    <a:cubicBezTo>
                      <a:pt x="2049" y="3025"/>
                      <a:pt x="2311" y="3144"/>
                      <a:pt x="2525" y="3358"/>
                    </a:cubicBezTo>
                    <a:cubicBezTo>
                      <a:pt x="2715" y="3561"/>
                      <a:pt x="2846" y="3846"/>
                      <a:pt x="2858" y="4144"/>
                    </a:cubicBezTo>
                    <a:cubicBezTo>
                      <a:pt x="2858" y="4227"/>
                      <a:pt x="2882" y="4346"/>
                      <a:pt x="2882" y="4465"/>
                    </a:cubicBezTo>
                    <a:lnTo>
                      <a:pt x="2882" y="4501"/>
                    </a:lnTo>
                    <a:cubicBezTo>
                      <a:pt x="2703" y="4215"/>
                      <a:pt x="2406" y="4013"/>
                      <a:pt x="2049" y="3894"/>
                    </a:cubicBezTo>
                    <a:cubicBezTo>
                      <a:pt x="1703" y="3787"/>
                      <a:pt x="1406" y="3787"/>
                      <a:pt x="1406" y="3787"/>
                    </a:cubicBezTo>
                    <a:cubicBezTo>
                      <a:pt x="1358" y="3787"/>
                      <a:pt x="1310" y="3799"/>
                      <a:pt x="1287" y="3834"/>
                    </a:cubicBezTo>
                    <a:lnTo>
                      <a:pt x="977" y="4144"/>
                    </a:lnTo>
                    <a:cubicBezTo>
                      <a:pt x="918" y="4215"/>
                      <a:pt x="918" y="4323"/>
                      <a:pt x="977" y="4382"/>
                    </a:cubicBezTo>
                    <a:cubicBezTo>
                      <a:pt x="1013" y="4412"/>
                      <a:pt x="1057" y="4427"/>
                      <a:pt x="1101" y="4427"/>
                    </a:cubicBezTo>
                    <a:cubicBezTo>
                      <a:pt x="1144" y="4427"/>
                      <a:pt x="1185" y="4412"/>
                      <a:pt x="1215" y="4382"/>
                    </a:cubicBezTo>
                    <a:lnTo>
                      <a:pt x="1465" y="4108"/>
                    </a:lnTo>
                    <a:cubicBezTo>
                      <a:pt x="1691" y="4132"/>
                      <a:pt x="2382" y="4203"/>
                      <a:pt x="2668" y="4811"/>
                    </a:cubicBezTo>
                    <a:cubicBezTo>
                      <a:pt x="2596" y="5275"/>
                      <a:pt x="2215" y="5596"/>
                      <a:pt x="1763" y="5596"/>
                    </a:cubicBezTo>
                    <a:cubicBezTo>
                      <a:pt x="1251" y="5596"/>
                      <a:pt x="834" y="5180"/>
                      <a:pt x="834" y="4680"/>
                    </a:cubicBezTo>
                    <a:cubicBezTo>
                      <a:pt x="834" y="4584"/>
                      <a:pt x="763" y="4513"/>
                      <a:pt x="679" y="4513"/>
                    </a:cubicBezTo>
                    <a:lnTo>
                      <a:pt x="644" y="4513"/>
                    </a:lnTo>
                    <a:lnTo>
                      <a:pt x="644" y="4465"/>
                    </a:lnTo>
                    <a:cubicBezTo>
                      <a:pt x="644" y="4346"/>
                      <a:pt x="644" y="4251"/>
                      <a:pt x="656" y="4144"/>
                    </a:cubicBezTo>
                    <a:cubicBezTo>
                      <a:pt x="679" y="3846"/>
                      <a:pt x="810" y="3561"/>
                      <a:pt x="1001" y="3358"/>
                    </a:cubicBezTo>
                    <a:cubicBezTo>
                      <a:pt x="1215" y="3144"/>
                      <a:pt x="1477" y="3025"/>
                      <a:pt x="1763" y="3025"/>
                    </a:cubicBezTo>
                    <a:close/>
                    <a:moveTo>
                      <a:pt x="10657" y="3025"/>
                    </a:moveTo>
                    <a:lnTo>
                      <a:pt x="10657" y="3727"/>
                    </a:lnTo>
                    <a:cubicBezTo>
                      <a:pt x="10657" y="3846"/>
                      <a:pt x="10633" y="3953"/>
                      <a:pt x="10585" y="4049"/>
                    </a:cubicBezTo>
                    <a:lnTo>
                      <a:pt x="10502" y="4251"/>
                    </a:lnTo>
                    <a:cubicBezTo>
                      <a:pt x="10478" y="4275"/>
                      <a:pt x="10478" y="4287"/>
                      <a:pt x="10478" y="4323"/>
                    </a:cubicBezTo>
                    <a:lnTo>
                      <a:pt x="10478" y="4680"/>
                    </a:lnTo>
                    <a:cubicBezTo>
                      <a:pt x="10478" y="4930"/>
                      <a:pt x="10383" y="5168"/>
                      <a:pt x="10204" y="5346"/>
                    </a:cubicBezTo>
                    <a:cubicBezTo>
                      <a:pt x="10044" y="5507"/>
                      <a:pt x="9835" y="5600"/>
                      <a:pt x="9605" y="5600"/>
                    </a:cubicBezTo>
                    <a:cubicBezTo>
                      <a:pt x="9579" y="5600"/>
                      <a:pt x="9552" y="5599"/>
                      <a:pt x="9526" y="5596"/>
                    </a:cubicBezTo>
                    <a:cubicBezTo>
                      <a:pt x="9038" y="5585"/>
                      <a:pt x="8633" y="5156"/>
                      <a:pt x="8633" y="4632"/>
                    </a:cubicBezTo>
                    <a:lnTo>
                      <a:pt x="8633" y="4323"/>
                    </a:lnTo>
                    <a:cubicBezTo>
                      <a:pt x="8633" y="4287"/>
                      <a:pt x="8633" y="4263"/>
                      <a:pt x="8621" y="4251"/>
                    </a:cubicBezTo>
                    <a:lnTo>
                      <a:pt x="8514" y="4037"/>
                    </a:lnTo>
                    <a:cubicBezTo>
                      <a:pt x="8466" y="3965"/>
                      <a:pt x="8454" y="3870"/>
                      <a:pt x="8454" y="3787"/>
                    </a:cubicBezTo>
                    <a:lnTo>
                      <a:pt x="8454" y="3775"/>
                    </a:lnTo>
                    <a:cubicBezTo>
                      <a:pt x="8454" y="3370"/>
                      <a:pt x="8788" y="3025"/>
                      <a:pt x="9204" y="3025"/>
                    </a:cubicBezTo>
                    <a:close/>
                    <a:moveTo>
                      <a:pt x="584" y="5180"/>
                    </a:moveTo>
                    <a:cubicBezTo>
                      <a:pt x="679" y="5406"/>
                      <a:pt x="834" y="5596"/>
                      <a:pt x="1037" y="5739"/>
                    </a:cubicBezTo>
                    <a:lnTo>
                      <a:pt x="1037" y="5925"/>
                    </a:lnTo>
                    <a:lnTo>
                      <a:pt x="1037" y="5925"/>
                    </a:lnTo>
                    <a:cubicBezTo>
                      <a:pt x="723" y="5807"/>
                      <a:pt x="571" y="5655"/>
                      <a:pt x="501" y="5585"/>
                    </a:cubicBezTo>
                    <a:cubicBezTo>
                      <a:pt x="537" y="5466"/>
                      <a:pt x="572" y="5335"/>
                      <a:pt x="584" y="5180"/>
                    </a:cubicBezTo>
                    <a:close/>
                    <a:moveTo>
                      <a:pt x="2918" y="5168"/>
                    </a:moveTo>
                    <a:cubicBezTo>
                      <a:pt x="2942" y="5323"/>
                      <a:pt x="2965" y="5454"/>
                      <a:pt x="3013" y="5573"/>
                    </a:cubicBezTo>
                    <a:cubicBezTo>
                      <a:pt x="2953" y="5656"/>
                      <a:pt x="2787" y="5811"/>
                      <a:pt x="2477" y="5930"/>
                    </a:cubicBezTo>
                    <a:lnTo>
                      <a:pt x="2477" y="5716"/>
                    </a:lnTo>
                    <a:cubicBezTo>
                      <a:pt x="2668" y="5585"/>
                      <a:pt x="2834" y="5394"/>
                      <a:pt x="2918" y="5168"/>
                    </a:cubicBezTo>
                    <a:close/>
                    <a:moveTo>
                      <a:pt x="6668" y="4989"/>
                    </a:moveTo>
                    <a:lnTo>
                      <a:pt x="6668" y="5299"/>
                    </a:lnTo>
                    <a:lnTo>
                      <a:pt x="5751" y="5930"/>
                    </a:lnTo>
                    <a:lnTo>
                      <a:pt x="4823" y="5299"/>
                    </a:lnTo>
                    <a:lnTo>
                      <a:pt x="4823" y="4989"/>
                    </a:lnTo>
                    <a:cubicBezTo>
                      <a:pt x="5061" y="5120"/>
                      <a:pt x="5335" y="5204"/>
                      <a:pt x="5620" y="5215"/>
                    </a:cubicBezTo>
                    <a:lnTo>
                      <a:pt x="5751" y="5215"/>
                    </a:lnTo>
                    <a:cubicBezTo>
                      <a:pt x="6073" y="5215"/>
                      <a:pt x="6394" y="5144"/>
                      <a:pt x="6668" y="4989"/>
                    </a:cubicBezTo>
                    <a:close/>
                    <a:moveTo>
                      <a:pt x="9942" y="5882"/>
                    </a:moveTo>
                    <a:lnTo>
                      <a:pt x="9942" y="5954"/>
                    </a:lnTo>
                    <a:cubicBezTo>
                      <a:pt x="9942" y="5989"/>
                      <a:pt x="9942" y="6025"/>
                      <a:pt x="9966" y="6061"/>
                    </a:cubicBezTo>
                    <a:lnTo>
                      <a:pt x="9561" y="6454"/>
                    </a:lnTo>
                    <a:lnTo>
                      <a:pt x="9169" y="6061"/>
                    </a:lnTo>
                    <a:cubicBezTo>
                      <a:pt x="9169" y="6025"/>
                      <a:pt x="9192" y="6001"/>
                      <a:pt x="9192" y="5954"/>
                    </a:cubicBezTo>
                    <a:lnTo>
                      <a:pt x="9192" y="5882"/>
                    </a:lnTo>
                    <a:cubicBezTo>
                      <a:pt x="9288" y="5918"/>
                      <a:pt x="9407" y="5942"/>
                      <a:pt x="9526" y="5942"/>
                    </a:cubicBezTo>
                    <a:lnTo>
                      <a:pt x="9573" y="5942"/>
                    </a:lnTo>
                    <a:cubicBezTo>
                      <a:pt x="9704" y="5942"/>
                      <a:pt x="9823" y="5930"/>
                      <a:pt x="9942" y="5882"/>
                    </a:cubicBezTo>
                    <a:close/>
                    <a:moveTo>
                      <a:pt x="2120" y="5882"/>
                    </a:moveTo>
                    <a:lnTo>
                      <a:pt x="2120" y="6061"/>
                    </a:lnTo>
                    <a:cubicBezTo>
                      <a:pt x="2120" y="6120"/>
                      <a:pt x="2132" y="6180"/>
                      <a:pt x="2168" y="6228"/>
                    </a:cubicBezTo>
                    <a:lnTo>
                      <a:pt x="2013" y="6394"/>
                    </a:lnTo>
                    <a:cubicBezTo>
                      <a:pt x="1941" y="6460"/>
                      <a:pt x="1849" y="6492"/>
                      <a:pt x="1755" y="6492"/>
                    </a:cubicBezTo>
                    <a:cubicBezTo>
                      <a:pt x="1662" y="6492"/>
                      <a:pt x="1566" y="6460"/>
                      <a:pt x="1489" y="6394"/>
                    </a:cubicBezTo>
                    <a:lnTo>
                      <a:pt x="1322" y="6239"/>
                    </a:lnTo>
                    <a:cubicBezTo>
                      <a:pt x="1358" y="6192"/>
                      <a:pt x="1370" y="6132"/>
                      <a:pt x="1370" y="6073"/>
                    </a:cubicBezTo>
                    <a:lnTo>
                      <a:pt x="1370" y="5882"/>
                    </a:lnTo>
                    <a:cubicBezTo>
                      <a:pt x="1489" y="5918"/>
                      <a:pt x="1608" y="5942"/>
                      <a:pt x="1751" y="5942"/>
                    </a:cubicBezTo>
                    <a:cubicBezTo>
                      <a:pt x="1882" y="5942"/>
                      <a:pt x="2001" y="5930"/>
                      <a:pt x="2120" y="5882"/>
                    </a:cubicBezTo>
                    <a:close/>
                    <a:moveTo>
                      <a:pt x="4692" y="5620"/>
                    </a:moveTo>
                    <a:lnTo>
                      <a:pt x="5490" y="6168"/>
                    </a:lnTo>
                    <a:lnTo>
                      <a:pt x="5061" y="6585"/>
                    </a:lnTo>
                    <a:lnTo>
                      <a:pt x="5049" y="6585"/>
                    </a:lnTo>
                    <a:lnTo>
                      <a:pt x="4525" y="5799"/>
                    </a:lnTo>
                    <a:lnTo>
                      <a:pt x="4692" y="5620"/>
                    </a:lnTo>
                    <a:close/>
                    <a:moveTo>
                      <a:pt x="6823" y="5596"/>
                    </a:moveTo>
                    <a:lnTo>
                      <a:pt x="6978" y="5775"/>
                    </a:lnTo>
                    <a:lnTo>
                      <a:pt x="6466" y="6585"/>
                    </a:lnTo>
                    <a:lnTo>
                      <a:pt x="6442" y="6585"/>
                    </a:lnTo>
                    <a:lnTo>
                      <a:pt x="6013" y="6156"/>
                    </a:lnTo>
                    <a:lnTo>
                      <a:pt x="6823" y="5596"/>
                    </a:lnTo>
                    <a:close/>
                    <a:moveTo>
                      <a:pt x="5251" y="1"/>
                    </a:moveTo>
                    <a:cubicBezTo>
                      <a:pt x="4358" y="1"/>
                      <a:pt x="3632" y="739"/>
                      <a:pt x="3632" y="1632"/>
                    </a:cubicBezTo>
                    <a:lnTo>
                      <a:pt x="3632" y="1989"/>
                    </a:lnTo>
                    <a:cubicBezTo>
                      <a:pt x="3632" y="2263"/>
                      <a:pt x="3692" y="2548"/>
                      <a:pt x="3811" y="2799"/>
                    </a:cubicBezTo>
                    <a:lnTo>
                      <a:pt x="3811" y="3191"/>
                    </a:lnTo>
                    <a:cubicBezTo>
                      <a:pt x="3811" y="3834"/>
                      <a:pt x="4096" y="4394"/>
                      <a:pt x="4537" y="4763"/>
                    </a:cubicBezTo>
                    <a:lnTo>
                      <a:pt x="4537" y="5335"/>
                    </a:lnTo>
                    <a:lnTo>
                      <a:pt x="4227" y="5656"/>
                    </a:lnTo>
                    <a:cubicBezTo>
                      <a:pt x="4204" y="5692"/>
                      <a:pt x="4180" y="5751"/>
                      <a:pt x="4180" y="5799"/>
                    </a:cubicBezTo>
                    <a:lnTo>
                      <a:pt x="3144" y="6168"/>
                    </a:lnTo>
                    <a:cubicBezTo>
                      <a:pt x="3073" y="6192"/>
                      <a:pt x="2989" y="6228"/>
                      <a:pt x="2930" y="6275"/>
                    </a:cubicBezTo>
                    <a:lnTo>
                      <a:pt x="2775" y="6180"/>
                    </a:lnTo>
                    <a:cubicBezTo>
                      <a:pt x="3263" y="5977"/>
                      <a:pt x="3406" y="5680"/>
                      <a:pt x="3430" y="5656"/>
                    </a:cubicBezTo>
                    <a:cubicBezTo>
                      <a:pt x="3454" y="5620"/>
                      <a:pt x="3454" y="5561"/>
                      <a:pt x="3430" y="5513"/>
                    </a:cubicBezTo>
                    <a:cubicBezTo>
                      <a:pt x="3311" y="5275"/>
                      <a:pt x="3287" y="4811"/>
                      <a:pt x="3275" y="4453"/>
                    </a:cubicBezTo>
                    <a:cubicBezTo>
                      <a:pt x="3275" y="4334"/>
                      <a:pt x="3263" y="4215"/>
                      <a:pt x="3263" y="4132"/>
                    </a:cubicBezTo>
                    <a:cubicBezTo>
                      <a:pt x="3204" y="3310"/>
                      <a:pt x="2596" y="2691"/>
                      <a:pt x="1822" y="2691"/>
                    </a:cubicBezTo>
                    <a:cubicBezTo>
                      <a:pt x="1060" y="2691"/>
                      <a:pt x="429" y="3310"/>
                      <a:pt x="370" y="4132"/>
                    </a:cubicBezTo>
                    <a:cubicBezTo>
                      <a:pt x="370" y="4227"/>
                      <a:pt x="358" y="4334"/>
                      <a:pt x="358" y="4453"/>
                    </a:cubicBezTo>
                    <a:cubicBezTo>
                      <a:pt x="346" y="4811"/>
                      <a:pt x="334" y="5263"/>
                      <a:pt x="215" y="5513"/>
                    </a:cubicBezTo>
                    <a:cubicBezTo>
                      <a:pt x="179" y="5561"/>
                      <a:pt x="179" y="5620"/>
                      <a:pt x="215" y="5656"/>
                    </a:cubicBezTo>
                    <a:cubicBezTo>
                      <a:pt x="215" y="5680"/>
                      <a:pt x="370" y="5977"/>
                      <a:pt x="870" y="6180"/>
                    </a:cubicBezTo>
                    <a:lnTo>
                      <a:pt x="406" y="6406"/>
                    </a:lnTo>
                    <a:cubicBezTo>
                      <a:pt x="167" y="6525"/>
                      <a:pt x="1" y="6775"/>
                      <a:pt x="1" y="7049"/>
                    </a:cubicBezTo>
                    <a:lnTo>
                      <a:pt x="1" y="8299"/>
                    </a:lnTo>
                    <a:cubicBezTo>
                      <a:pt x="1" y="8383"/>
                      <a:pt x="72" y="8454"/>
                      <a:pt x="167" y="8454"/>
                    </a:cubicBezTo>
                    <a:cubicBezTo>
                      <a:pt x="251" y="8454"/>
                      <a:pt x="334" y="8383"/>
                      <a:pt x="334" y="8299"/>
                    </a:cubicBezTo>
                    <a:lnTo>
                      <a:pt x="334" y="7049"/>
                    </a:lnTo>
                    <a:cubicBezTo>
                      <a:pt x="334" y="6894"/>
                      <a:pt x="406" y="6775"/>
                      <a:pt x="537" y="6704"/>
                    </a:cubicBezTo>
                    <a:lnTo>
                      <a:pt x="1108" y="6418"/>
                    </a:lnTo>
                    <a:lnTo>
                      <a:pt x="1299" y="6609"/>
                    </a:lnTo>
                    <a:cubicBezTo>
                      <a:pt x="1429" y="6751"/>
                      <a:pt x="1608" y="6811"/>
                      <a:pt x="1787" y="6811"/>
                    </a:cubicBezTo>
                    <a:cubicBezTo>
                      <a:pt x="1965" y="6811"/>
                      <a:pt x="2144" y="6751"/>
                      <a:pt x="2275" y="6609"/>
                    </a:cubicBezTo>
                    <a:lnTo>
                      <a:pt x="2477" y="6418"/>
                    </a:lnTo>
                    <a:lnTo>
                      <a:pt x="2656" y="6513"/>
                    </a:lnTo>
                    <a:cubicBezTo>
                      <a:pt x="2561" y="6644"/>
                      <a:pt x="2513" y="6811"/>
                      <a:pt x="2513" y="6990"/>
                    </a:cubicBezTo>
                    <a:lnTo>
                      <a:pt x="2513" y="8299"/>
                    </a:lnTo>
                    <a:cubicBezTo>
                      <a:pt x="2513" y="8383"/>
                      <a:pt x="2596" y="8454"/>
                      <a:pt x="2680" y="8454"/>
                    </a:cubicBezTo>
                    <a:cubicBezTo>
                      <a:pt x="2775" y="8454"/>
                      <a:pt x="2846" y="8383"/>
                      <a:pt x="2846" y="8299"/>
                    </a:cubicBezTo>
                    <a:lnTo>
                      <a:pt x="2846" y="6990"/>
                    </a:lnTo>
                    <a:cubicBezTo>
                      <a:pt x="2846" y="6751"/>
                      <a:pt x="2989" y="6537"/>
                      <a:pt x="3215" y="6466"/>
                    </a:cubicBezTo>
                    <a:lnTo>
                      <a:pt x="4323" y="6061"/>
                    </a:lnTo>
                    <a:lnTo>
                      <a:pt x="4775" y="6751"/>
                    </a:lnTo>
                    <a:cubicBezTo>
                      <a:pt x="4835" y="6835"/>
                      <a:pt x="4930" y="6894"/>
                      <a:pt x="5037" y="6894"/>
                    </a:cubicBezTo>
                    <a:lnTo>
                      <a:pt x="5061" y="6894"/>
                    </a:lnTo>
                    <a:cubicBezTo>
                      <a:pt x="5156" y="6894"/>
                      <a:pt x="5239" y="6870"/>
                      <a:pt x="5311" y="6787"/>
                    </a:cubicBezTo>
                    <a:lnTo>
                      <a:pt x="5597" y="6513"/>
                    </a:lnTo>
                    <a:lnTo>
                      <a:pt x="5597" y="8275"/>
                    </a:lnTo>
                    <a:cubicBezTo>
                      <a:pt x="5597" y="8371"/>
                      <a:pt x="5668" y="8442"/>
                      <a:pt x="5763" y="8442"/>
                    </a:cubicBezTo>
                    <a:cubicBezTo>
                      <a:pt x="5847" y="8442"/>
                      <a:pt x="5930" y="8371"/>
                      <a:pt x="5930" y="8275"/>
                    </a:cubicBezTo>
                    <a:lnTo>
                      <a:pt x="5930" y="6513"/>
                    </a:lnTo>
                    <a:lnTo>
                      <a:pt x="6204" y="6787"/>
                    </a:lnTo>
                    <a:cubicBezTo>
                      <a:pt x="6263" y="6847"/>
                      <a:pt x="6359" y="6894"/>
                      <a:pt x="6466" y="6894"/>
                    </a:cubicBezTo>
                    <a:lnTo>
                      <a:pt x="6490" y="6894"/>
                    </a:lnTo>
                    <a:cubicBezTo>
                      <a:pt x="6597" y="6882"/>
                      <a:pt x="6680" y="6835"/>
                      <a:pt x="6740" y="6751"/>
                    </a:cubicBezTo>
                    <a:lnTo>
                      <a:pt x="7204" y="6061"/>
                    </a:lnTo>
                    <a:lnTo>
                      <a:pt x="8311" y="6466"/>
                    </a:lnTo>
                    <a:cubicBezTo>
                      <a:pt x="8526" y="6537"/>
                      <a:pt x="8680" y="6751"/>
                      <a:pt x="8680" y="6990"/>
                    </a:cubicBezTo>
                    <a:lnTo>
                      <a:pt x="8680" y="8299"/>
                    </a:lnTo>
                    <a:cubicBezTo>
                      <a:pt x="8680" y="8383"/>
                      <a:pt x="8752" y="8454"/>
                      <a:pt x="8847" y="8454"/>
                    </a:cubicBezTo>
                    <a:cubicBezTo>
                      <a:pt x="8930" y="8454"/>
                      <a:pt x="9002" y="8383"/>
                      <a:pt x="9002" y="8299"/>
                    </a:cubicBezTo>
                    <a:lnTo>
                      <a:pt x="9002" y="6990"/>
                    </a:lnTo>
                    <a:cubicBezTo>
                      <a:pt x="9002" y="6751"/>
                      <a:pt x="8919" y="6525"/>
                      <a:pt x="8752" y="6358"/>
                    </a:cubicBezTo>
                    <a:lnTo>
                      <a:pt x="8799" y="6347"/>
                    </a:lnTo>
                    <a:cubicBezTo>
                      <a:pt x="8847" y="6335"/>
                      <a:pt x="8907" y="6311"/>
                      <a:pt x="8966" y="6287"/>
                    </a:cubicBezTo>
                    <a:lnTo>
                      <a:pt x="9395" y="6716"/>
                    </a:lnTo>
                    <a:lnTo>
                      <a:pt x="9395" y="8275"/>
                    </a:lnTo>
                    <a:cubicBezTo>
                      <a:pt x="9395" y="8371"/>
                      <a:pt x="9466" y="8442"/>
                      <a:pt x="9561" y="8442"/>
                    </a:cubicBezTo>
                    <a:cubicBezTo>
                      <a:pt x="9645" y="8442"/>
                      <a:pt x="9728" y="8371"/>
                      <a:pt x="9728" y="8275"/>
                    </a:cubicBezTo>
                    <a:lnTo>
                      <a:pt x="9728" y="6716"/>
                    </a:lnTo>
                    <a:lnTo>
                      <a:pt x="10157" y="6287"/>
                    </a:lnTo>
                    <a:cubicBezTo>
                      <a:pt x="10181" y="6299"/>
                      <a:pt x="10204" y="6299"/>
                      <a:pt x="10228" y="6311"/>
                    </a:cubicBezTo>
                    <a:lnTo>
                      <a:pt x="10931" y="6513"/>
                    </a:lnTo>
                    <a:cubicBezTo>
                      <a:pt x="11097" y="6549"/>
                      <a:pt x="11193" y="6704"/>
                      <a:pt x="11193" y="6870"/>
                    </a:cubicBezTo>
                    <a:lnTo>
                      <a:pt x="11193" y="8263"/>
                    </a:lnTo>
                    <a:cubicBezTo>
                      <a:pt x="11193" y="8359"/>
                      <a:pt x="11276" y="8430"/>
                      <a:pt x="11359" y="8430"/>
                    </a:cubicBezTo>
                    <a:cubicBezTo>
                      <a:pt x="11455" y="8430"/>
                      <a:pt x="11526" y="8359"/>
                      <a:pt x="11526" y="8263"/>
                    </a:cubicBezTo>
                    <a:lnTo>
                      <a:pt x="11526" y="6870"/>
                    </a:lnTo>
                    <a:cubicBezTo>
                      <a:pt x="11538" y="6597"/>
                      <a:pt x="11335" y="6311"/>
                      <a:pt x="11014" y="6228"/>
                    </a:cubicBezTo>
                    <a:lnTo>
                      <a:pt x="10323" y="6037"/>
                    </a:lnTo>
                    <a:cubicBezTo>
                      <a:pt x="10288" y="6013"/>
                      <a:pt x="10276" y="6001"/>
                      <a:pt x="10276" y="5954"/>
                    </a:cubicBezTo>
                    <a:lnTo>
                      <a:pt x="10276" y="5716"/>
                    </a:lnTo>
                    <a:cubicBezTo>
                      <a:pt x="10335" y="5680"/>
                      <a:pt x="10383" y="5632"/>
                      <a:pt x="10443" y="5585"/>
                    </a:cubicBezTo>
                    <a:cubicBezTo>
                      <a:pt x="10693" y="5346"/>
                      <a:pt x="10824" y="5025"/>
                      <a:pt x="10824" y="4680"/>
                    </a:cubicBezTo>
                    <a:lnTo>
                      <a:pt x="10824" y="4346"/>
                    </a:lnTo>
                    <a:lnTo>
                      <a:pt x="10895" y="4215"/>
                    </a:lnTo>
                    <a:cubicBezTo>
                      <a:pt x="10978" y="4072"/>
                      <a:pt x="11014" y="3906"/>
                      <a:pt x="11014" y="3739"/>
                    </a:cubicBezTo>
                    <a:lnTo>
                      <a:pt x="11014" y="2858"/>
                    </a:lnTo>
                    <a:cubicBezTo>
                      <a:pt x="11014" y="2775"/>
                      <a:pt x="10943" y="2691"/>
                      <a:pt x="10859" y="2691"/>
                    </a:cubicBezTo>
                    <a:lnTo>
                      <a:pt x="9216" y="2691"/>
                    </a:lnTo>
                    <a:cubicBezTo>
                      <a:pt x="8621" y="2691"/>
                      <a:pt x="8145" y="3180"/>
                      <a:pt x="8145" y="3775"/>
                    </a:cubicBezTo>
                    <a:lnTo>
                      <a:pt x="8145" y="3787"/>
                    </a:lnTo>
                    <a:cubicBezTo>
                      <a:pt x="8145" y="3918"/>
                      <a:pt x="8180" y="4072"/>
                      <a:pt x="8240" y="4192"/>
                    </a:cubicBezTo>
                    <a:lnTo>
                      <a:pt x="8323" y="4370"/>
                    </a:lnTo>
                    <a:lnTo>
                      <a:pt x="8323" y="4644"/>
                    </a:lnTo>
                    <a:cubicBezTo>
                      <a:pt x="8323" y="5096"/>
                      <a:pt x="8549" y="5477"/>
                      <a:pt x="8871" y="5716"/>
                    </a:cubicBezTo>
                    <a:lnTo>
                      <a:pt x="8871" y="5954"/>
                    </a:lnTo>
                    <a:cubicBezTo>
                      <a:pt x="8871" y="6001"/>
                      <a:pt x="8871" y="6013"/>
                      <a:pt x="8740" y="6049"/>
                    </a:cubicBezTo>
                    <a:lnTo>
                      <a:pt x="8395" y="6156"/>
                    </a:lnTo>
                    <a:lnTo>
                      <a:pt x="7418" y="5799"/>
                    </a:lnTo>
                    <a:cubicBezTo>
                      <a:pt x="7418" y="5751"/>
                      <a:pt x="7406" y="5704"/>
                      <a:pt x="7371" y="5656"/>
                    </a:cubicBezTo>
                    <a:lnTo>
                      <a:pt x="7061" y="5335"/>
                    </a:lnTo>
                    <a:lnTo>
                      <a:pt x="7061" y="4787"/>
                    </a:lnTo>
                    <a:cubicBezTo>
                      <a:pt x="7085" y="4751"/>
                      <a:pt x="7121" y="4727"/>
                      <a:pt x="7168" y="4692"/>
                    </a:cubicBezTo>
                    <a:cubicBezTo>
                      <a:pt x="7561" y="4323"/>
                      <a:pt x="7787" y="3787"/>
                      <a:pt x="7787" y="3251"/>
                    </a:cubicBezTo>
                    <a:lnTo>
                      <a:pt x="7787" y="2799"/>
                    </a:lnTo>
                    <a:cubicBezTo>
                      <a:pt x="7906" y="2537"/>
                      <a:pt x="7966" y="2263"/>
                      <a:pt x="7966" y="1989"/>
                    </a:cubicBezTo>
                    <a:lnTo>
                      <a:pt x="7966" y="167"/>
                    </a:lnTo>
                    <a:cubicBezTo>
                      <a:pt x="7966" y="84"/>
                      <a:pt x="7895" y="1"/>
                      <a:pt x="7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1639960" y="3622549"/>
                <a:ext cx="10631" cy="45135"/>
              </a:xfrm>
              <a:custGeom>
                <a:rect b="b" l="l" r="r" t="t"/>
                <a:pathLst>
                  <a:path extrusionOk="0" h="1418" w="334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lnTo>
                      <a:pt x="0" y="1251"/>
                    </a:lnTo>
                    <a:cubicBezTo>
                      <a:pt x="0" y="1334"/>
                      <a:pt x="84" y="1418"/>
                      <a:pt x="167" y="1418"/>
                    </a:cubicBezTo>
                    <a:cubicBezTo>
                      <a:pt x="262" y="1418"/>
                      <a:pt x="334" y="1334"/>
                      <a:pt x="334" y="1251"/>
                    </a:cubicBezTo>
                    <a:lnTo>
                      <a:pt x="334" y="168"/>
                    </a:lnTo>
                    <a:cubicBezTo>
                      <a:pt x="334" y="72"/>
                      <a:pt x="262" y="1"/>
                      <a:pt x="1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7"/>
              <p:cNvSpPr/>
              <p:nvPr/>
            </p:nvSpPr>
            <p:spPr>
              <a:xfrm>
                <a:off x="1444014" y="3446466"/>
                <a:ext cx="91734" cy="30589"/>
              </a:xfrm>
              <a:custGeom>
                <a:rect b="b" l="l" r="r" t="t"/>
                <a:pathLst>
                  <a:path extrusionOk="0" h="961" w="2882">
                    <a:moveTo>
                      <a:pt x="1169" y="1"/>
                    </a:moveTo>
                    <a:cubicBezTo>
                      <a:pt x="820" y="1"/>
                      <a:pt x="503" y="37"/>
                      <a:pt x="298" y="68"/>
                    </a:cubicBezTo>
                    <a:cubicBezTo>
                      <a:pt x="120" y="104"/>
                      <a:pt x="1" y="247"/>
                      <a:pt x="1" y="413"/>
                    </a:cubicBezTo>
                    <a:lnTo>
                      <a:pt x="1" y="794"/>
                    </a:lnTo>
                    <a:cubicBezTo>
                      <a:pt x="1" y="890"/>
                      <a:pt x="72" y="961"/>
                      <a:pt x="167" y="961"/>
                    </a:cubicBezTo>
                    <a:cubicBezTo>
                      <a:pt x="251" y="961"/>
                      <a:pt x="322" y="890"/>
                      <a:pt x="322" y="794"/>
                    </a:cubicBezTo>
                    <a:lnTo>
                      <a:pt x="322" y="413"/>
                    </a:lnTo>
                    <a:cubicBezTo>
                      <a:pt x="322" y="413"/>
                      <a:pt x="322" y="401"/>
                      <a:pt x="346" y="401"/>
                    </a:cubicBezTo>
                    <a:cubicBezTo>
                      <a:pt x="514" y="373"/>
                      <a:pt x="820" y="331"/>
                      <a:pt x="1157" y="331"/>
                    </a:cubicBezTo>
                    <a:cubicBezTo>
                      <a:pt x="1250" y="331"/>
                      <a:pt x="1346" y="334"/>
                      <a:pt x="1441" y="342"/>
                    </a:cubicBezTo>
                    <a:cubicBezTo>
                      <a:pt x="1977" y="366"/>
                      <a:pt x="2346" y="497"/>
                      <a:pt x="2584" y="735"/>
                    </a:cubicBezTo>
                    <a:cubicBezTo>
                      <a:pt x="2614" y="765"/>
                      <a:pt x="2659" y="779"/>
                      <a:pt x="2703" y="779"/>
                    </a:cubicBezTo>
                    <a:cubicBezTo>
                      <a:pt x="2748" y="779"/>
                      <a:pt x="2793" y="765"/>
                      <a:pt x="2822" y="735"/>
                    </a:cubicBezTo>
                    <a:cubicBezTo>
                      <a:pt x="2882" y="675"/>
                      <a:pt x="2882" y="556"/>
                      <a:pt x="2822" y="497"/>
                    </a:cubicBezTo>
                    <a:cubicBezTo>
                      <a:pt x="2428" y="102"/>
                      <a:pt x="1753" y="1"/>
                      <a:pt x="11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1420524" y="3633944"/>
                <a:ext cx="11013" cy="33740"/>
              </a:xfrm>
              <a:custGeom>
                <a:rect b="b" l="l" r="r" t="t"/>
                <a:pathLst>
                  <a:path extrusionOk="0" h="1060" w="346">
                    <a:moveTo>
                      <a:pt x="167" y="0"/>
                    </a:moveTo>
                    <a:cubicBezTo>
                      <a:pt x="84" y="0"/>
                      <a:pt x="1" y="72"/>
                      <a:pt x="1" y="167"/>
                    </a:cubicBezTo>
                    <a:lnTo>
                      <a:pt x="1" y="893"/>
                    </a:lnTo>
                    <a:cubicBezTo>
                      <a:pt x="1" y="976"/>
                      <a:pt x="84" y="1060"/>
                      <a:pt x="167" y="1060"/>
                    </a:cubicBezTo>
                    <a:cubicBezTo>
                      <a:pt x="262" y="1060"/>
                      <a:pt x="334" y="976"/>
                      <a:pt x="334" y="893"/>
                    </a:cubicBezTo>
                    <a:lnTo>
                      <a:pt x="334" y="167"/>
                    </a:lnTo>
                    <a:cubicBezTo>
                      <a:pt x="346" y="72"/>
                      <a:pt x="262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1547494" y="3633944"/>
                <a:ext cx="11013" cy="33740"/>
              </a:xfrm>
              <a:custGeom>
                <a:rect b="b" l="l" r="r" t="t"/>
                <a:pathLst>
                  <a:path extrusionOk="0" h="1060" w="346">
                    <a:moveTo>
                      <a:pt x="167" y="0"/>
                    </a:moveTo>
                    <a:cubicBezTo>
                      <a:pt x="83" y="0"/>
                      <a:pt x="0" y="72"/>
                      <a:pt x="0" y="167"/>
                    </a:cubicBezTo>
                    <a:lnTo>
                      <a:pt x="0" y="893"/>
                    </a:lnTo>
                    <a:cubicBezTo>
                      <a:pt x="0" y="976"/>
                      <a:pt x="83" y="1060"/>
                      <a:pt x="167" y="1060"/>
                    </a:cubicBezTo>
                    <a:cubicBezTo>
                      <a:pt x="262" y="1060"/>
                      <a:pt x="333" y="976"/>
                      <a:pt x="333" y="893"/>
                    </a:cubicBezTo>
                    <a:lnTo>
                      <a:pt x="333" y="167"/>
                    </a:lnTo>
                    <a:cubicBezTo>
                      <a:pt x="345" y="72"/>
                      <a:pt x="27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7"/>
            <p:cNvGrpSpPr/>
            <p:nvPr/>
          </p:nvGrpSpPr>
          <p:grpSpPr>
            <a:xfrm>
              <a:off x="3765223" y="2957409"/>
              <a:ext cx="509126" cy="584649"/>
              <a:chOff x="2212084" y="1960358"/>
              <a:chExt cx="324698" cy="372863"/>
            </a:xfrm>
          </p:grpSpPr>
          <p:sp>
            <p:nvSpPr>
              <p:cNvPr id="164" name="Google Shape;164;p7"/>
              <p:cNvSpPr/>
              <p:nvPr/>
            </p:nvSpPr>
            <p:spPr>
              <a:xfrm>
                <a:off x="2291371" y="2128011"/>
                <a:ext cx="166888" cy="166888"/>
              </a:xfrm>
              <a:custGeom>
                <a:rect b="b" l="l" r="r" t="t"/>
                <a:pathLst>
                  <a:path extrusionOk="0" h="5239" w="5239">
                    <a:moveTo>
                      <a:pt x="2620" y="357"/>
                    </a:moveTo>
                    <a:cubicBezTo>
                      <a:pt x="3870" y="357"/>
                      <a:pt x="4894" y="1369"/>
                      <a:pt x="4894" y="2631"/>
                    </a:cubicBezTo>
                    <a:cubicBezTo>
                      <a:pt x="4894" y="3882"/>
                      <a:pt x="3882" y="4906"/>
                      <a:pt x="2620" y="4906"/>
                    </a:cubicBezTo>
                    <a:cubicBezTo>
                      <a:pt x="1369" y="4906"/>
                      <a:pt x="346" y="3894"/>
                      <a:pt x="346" y="2631"/>
                    </a:cubicBezTo>
                    <a:cubicBezTo>
                      <a:pt x="346" y="1369"/>
                      <a:pt x="1369" y="357"/>
                      <a:pt x="2620" y="357"/>
                    </a:cubicBezTo>
                    <a:close/>
                    <a:moveTo>
                      <a:pt x="2620" y="0"/>
                    </a:moveTo>
                    <a:cubicBezTo>
                      <a:pt x="1179" y="0"/>
                      <a:pt x="0" y="1167"/>
                      <a:pt x="0" y="2620"/>
                    </a:cubicBezTo>
                    <a:cubicBezTo>
                      <a:pt x="0" y="4060"/>
                      <a:pt x="1179" y="5239"/>
                      <a:pt x="2620" y="5239"/>
                    </a:cubicBezTo>
                    <a:cubicBezTo>
                      <a:pt x="4060" y="5239"/>
                      <a:pt x="5239" y="4060"/>
                      <a:pt x="5239" y="2620"/>
                    </a:cubicBezTo>
                    <a:cubicBezTo>
                      <a:pt x="5239" y="1167"/>
                      <a:pt x="4060" y="0"/>
                      <a:pt x="26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7"/>
              <p:cNvSpPr/>
              <p:nvPr/>
            </p:nvSpPr>
            <p:spPr>
              <a:xfrm>
                <a:off x="2212084" y="1960358"/>
                <a:ext cx="324698" cy="372863"/>
              </a:xfrm>
              <a:custGeom>
                <a:rect b="b" l="l" r="r" t="t"/>
                <a:pathLst>
                  <a:path extrusionOk="0" h="11705" w="10193">
                    <a:moveTo>
                      <a:pt x="7502" y="358"/>
                    </a:moveTo>
                    <a:lnTo>
                      <a:pt x="6383" y="2644"/>
                    </a:lnTo>
                    <a:lnTo>
                      <a:pt x="3811" y="2644"/>
                    </a:lnTo>
                    <a:lnTo>
                      <a:pt x="2692" y="358"/>
                    </a:lnTo>
                    <a:close/>
                    <a:moveTo>
                      <a:pt x="6228" y="3001"/>
                    </a:moveTo>
                    <a:lnTo>
                      <a:pt x="5692" y="4096"/>
                    </a:lnTo>
                    <a:cubicBezTo>
                      <a:pt x="5490" y="4073"/>
                      <a:pt x="5299" y="4049"/>
                      <a:pt x="5109" y="4049"/>
                    </a:cubicBezTo>
                    <a:cubicBezTo>
                      <a:pt x="4918" y="4049"/>
                      <a:pt x="4716" y="4073"/>
                      <a:pt x="4525" y="4096"/>
                    </a:cubicBezTo>
                    <a:lnTo>
                      <a:pt x="3989" y="3001"/>
                    </a:lnTo>
                    <a:close/>
                    <a:moveTo>
                      <a:pt x="2334" y="405"/>
                    </a:moveTo>
                    <a:lnTo>
                      <a:pt x="4168" y="4156"/>
                    </a:lnTo>
                    <a:cubicBezTo>
                      <a:pt x="3382" y="4370"/>
                      <a:pt x="2692" y="4799"/>
                      <a:pt x="2180" y="5406"/>
                    </a:cubicBezTo>
                    <a:lnTo>
                      <a:pt x="608" y="2227"/>
                    </a:lnTo>
                    <a:cubicBezTo>
                      <a:pt x="406" y="1787"/>
                      <a:pt x="584" y="1275"/>
                      <a:pt x="1013" y="1060"/>
                    </a:cubicBezTo>
                    <a:lnTo>
                      <a:pt x="2334" y="405"/>
                    </a:lnTo>
                    <a:close/>
                    <a:moveTo>
                      <a:pt x="2418" y="1"/>
                    </a:moveTo>
                    <a:cubicBezTo>
                      <a:pt x="2382" y="1"/>
                      <a:pt x="2358" y="1"/>
                      <a:pt x="2334" y="24"/>
                    </a:cubicBezTo>
                    <a:lnTo>
                      <a:pt x="846" y="751"/>
                    </a:lnTo>
                    <a:cubicBezTo>
                      <a:pt x="251" y="1048"/>
                      <a:pt x="1" y="1775"/>
                      <a:pt x="298" y="2370"/>
                    </a:cubicBezTo>
                    <a:lnTo>
                      <a:pt x="1942" y="5704"/>
                    </a:lnTo>
                    <a:cubicBezTo>
                      <a:pt x="1525" y="6311"/>
                      <a:pt x="1263" y="7073"/>
                      <a:pt x="1263" y="7883"/>
                    </a:cubicBezTo>
                    <a:cubicBezTo>
                      <a:pt x="1263" y="8275"/>
                      <a:pt x="1322" y="8680"/>
                      <a:pt x="1441" y="9049"/>
                    </a:cubicBezTo>
                    <a:cubicBezTo>
                      <a:pt x="1470" y="9126"/>
                      <a:pt x="1544" y="9179"/>
                      <a:pt x="1616" y="9179"/>
                    </a:cubicBezTo>
                    <a:cubicBezTo>
                      <a:pt x="1633" y="9179"/>
                      <a:pt x="1651" y="9176"/>
                      <a:pt x="1668" y="9168"/>
                    </a:cubicBezTo>
                    <a:cubicBezTo>
                      <a:pt x="1763" y="9145"/>
                      <a:pt x="1822" y="9037"/>
                      <a:pt x="1787" y="8954"/>
                    </a:cubicBezTo>
                    <a:cubicBezTo>
                      <a:pt x="1668" y="8609"/>
                      <a:pt x="1620" y="8240"/>
                      <a:pt x="1620" y="7883"/>
                    </a:cubicBezTo>
                    <a:cubicBezTo>
                      <a:pt x="1620" y="5954"/>
                      <a:pt x="3192" y="4394"/>
                      <a:pt x="5109" y="4394"/>
                    </a:cubicBezTo>
                    <a:cubicBezTo>
                      <a:pt x="7026" y="4394"/>
                      <a:pt x="8585" y="5954"/>
                      <a:pt x="8585" y="7883"/>
                    </a:cubicBezTo>
                    <a:cubicBezTo>
                      <a:pt x="8585" y="9799"/>
                      <a:pt x="7026" y="11359"/>
                      <a:pt x="5109" y="11359"/>
                    </a:cubicBezTo>
                    <a:cubicBezTo>
                      <a:pt x="3823" y="11359"/>
                      <a:pt x="2656" y="10657"/>
                      <a:pt x="2037" y="9526"/>
                    </a:cubicBezTo>
                    <a:cubicBezTo>
                      <a:pt x="2012" y="9468"/>
                      <a:pt x="1953" y="9433"/>
                      <a:pt x="1887" y="9433"/>
                    </a:cubicBezTo>
                    <a:cubicBezTo>
                      <a:pt x="1858" y="9433"/>
                      <a:pt x="1828" y="9440"/>
                      <a:pt x="1799" y="9454"/>
                    </a:cubicBezTo>
                    <a:cubicBezTo>
                      <a:pt x="1715" y="9502"/>
                      <a:pt x="1680" y="9597"/>
                      <a:pt x="1727" y="9692"/>
                    </a:cubicBezTo>
                    <a:cubicBezTo>
                      <a:pt x="2394" y="10931"/>
                      <a:pt x="3692" y="11704"/>
                      <a:pt x="5109" y="11704"/>
                    </a:cubicBezTo>
                    <a:cubicBezTo>
                      <a:pt x="7216" y="11704"/>
                      <a:pt x="8942" y="9978"/>
                      <a:pt x="8942" y="7859"/>
                    </a:cubicBezTo>
                    <a:cubicBezTo>
                      <a:pt x="8942" y="7061"/>
                      <a:pt x="8692" y="6311"/>
                      <a:pt x="8276" y="5692"/>
                    </a:cubicBezTo>
                    <a:lnTo>
                      <a:pt x="8966" y="4299"/>
                    </a:lnTo>
                    <a:cubicBezTo>
                      <a:pt x="9002" y="4215"/>
                      <a:pt x="8966" y="4108"/>
                      <a:pt x="8883" y="4061"/>
                    </a:cubicBezTo>
                    <a:cubicBezTo>
                      <a:pt x="8861" y="4051"/>
                      <a:pt x="8838" y="4047"/>
                      <a:pt x="8814" y="4047"/>
                    </a:cubicBezTo>
                    <a:cubicBezTo>
                      <a:pt x="8748" y="4047"/>
                      <a:pt x="8680" y="4082"/>
                      <a:pt x="8645" y="4144"/>
                    </a:cubicBezTo>
                    <a:lnTo>
                      <a:pt x="8038" y="5370"/>
                    </a:lnTo>
                    <a:cubicBezTo>
                      <a:pt x="7537" y="4763"/>
                      <a:pt x="6835" y="4334"/>
                      <a:pt x="6049" y="4120"/>
                    </a:cubicBezTo>
                    <a:lnTo>
                      <a:pt x="7871" y="370"/>
                    </a:lnTo>
                    <a:lnTo>
                      <a:pt x="9204" y="1025"/>
                    </a:lnTo>
                    <a:cubicBezTo>
                      <a:pt x="9633" y="1239"/>
                      <a:pt x="9812" y="1763"/>
                      <a:pt x="9597" y="2191"/>
                    </a:cubicBezTo>
                    <a:lnTo>
                      <a:pt x="8942" y="3513"/>
                    </a:lnTo>
                    <a:cubicBezTo>
                      <a:pt x="8907" y="3608"/>
                      <a:pt x="8942" y="3703"/>
                      <a:pt x="9026" y="3751"/>
                    </a:cubicBezTo>
                    <a:cubicBezTo>
                      <a:pt x="9049" y="3764"/>
                      <a:pt x="9074" y="3770"/>
                      <a:pt x="9099" y="3770"/>
                    </a:cubicBezTo>
                    <a:cubicBezTo>
                      <a:pt x="9164" y="3770"/>
                      <a:pt x="9230" y="3731"/>
                      <a:pt x="9264" y="3680"/>
                    </a:cubicBezTo>
                    <a:lnTo>
                      <a:pt x="9919" y="2358"/>
                    </a:lnTo>
                    <a:cubicBezTo>
                      <a:pt x="10193" y="1775"/>
                      <a:pt x="9943" y="1048"/>
                      <a:pt x="9347" y="751"/>
                    </a:cubicBezTo>
                    <a:lnTo>
                      <a:pt x="7859" y="24"/>
                    </a:lnTo>
                    <a:cubicBezTo>
                      <a:pt x="7835" y="1"/>
                      <a:pt x="7811" y="1"/>
                      <a:pt x="77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2319435" y="2157190"/>
                <a:ext cx="108880" cy="103210"/>
              </a:xfrm>
              <a:custGeom>
                <a:rect b="b" l="l" r="r" t="t"/>
                <a:pathLst>
                  <a:path extrusionOk="0" h="3240" w="3418">
                    <a:moveTo>
                      <a:pt x="1739" y="346"/>
                    </a:moveTo>
                    <a:cubicBezTo>
                      <a:pt x="1822" y="346"/>
                      <a:pt x="1881" y="394"/>
                      <a:pt x="1929" y="465"/>
                    </a:cubicBezTo>
                    <a:lnTo>
                      <a:pt x="2096" y="787"/>
                    </a:lnTo>
                    <a:cubicBezTo>
                      <a:pt x="2179" y="953"/>
                      <a:pt x="2334" y="1073"/>
                      <a:pt x="2513" y="1108"/>
                    </a:cubicBezTo>
                    <a:lnTo>
                      <a:pt x="2870" y="1144"/>
                    </a:lnTo>
                    <a:cubicBezTo>
                      <a:pt x="2953" y="1168"/>
                      <a:pt x="3013" y="1203"/>
                      <a:pt x="3048" y="1299"/>
                    </a:cubicBezTo>
                    <a:cubicBezTo>
                      <a:pt x="3072" y="1370"/>
                      <a:pt x="3048" y="1465"/>
                      <a:pt x="2989" y="1525"/>
                    </a:cubicBezTo>
                    <a:lnTo>
                      <a:pt x="2739" y="1775"/>
                    </a:lnTo>
                    <a:cubicBezTo>
                      <a:pt x="2596" y="1906"/>
                      <a:pt x="2536" y="2085"/>
                      <a:pt x="2572" y="2263"/>
                    </a:cubicBezTo>
                    <a:lnTo>
                      <a:pt x="2632" y="2620"/>
                    </a:lnTo>
                    <a:cubicBezTo>
                      <a:pt x="2643" y="2692"/>
                      <a:pt x="2620" y="2787"/>
                      <a:pt x="2536" y="2823"/>
                    </a:cubicBezTo>
                    <a:cubicBezTo>
                      <a:pt x="2493" y="2852"/>
                      <a:pt x="2450" y="2867"/>
                      <a:pt x="2407" y="2867"/>
                    </a:cubicBezTo>
                    <a:cubicBezTo>
                      <a:pt x="2378" y="2867"/>
                      <a:pt x="2350" y="2861"/>
                      <a:pt x="2322" y="2847"/>
                    </a:cubicBezTo>
                    <a:lnTo>
                      <a:pt x="2001" y="2680"/>
                    </a:lnTo>
                    <a:cubicBezTo>
                      <a:pt x="1917" y="2632"/>
                      <a:pt x="1822" y="2620"/>
                      <a:pt x="1739" y="2620"/>
                    </a:cubicBezTo>
                    <a:cubicBezTo>
                      <a:pt x="1643" y="2620"/>
                      <a:pt x="1560" y="2632"/>
                      <a:pt x="1465" y="2680"/>
                    </a:cubicBezTo>
                    <a:lnTo>
                      <a:pt x="1155" y="2847"/>
                    </a:lnTo>
                    <a:cubicBezTo>
                      <a:pt x="1128" y="2865"/>
                      <a:pt x="1097" y="2872"/>
                      <a:pt x="1066" y="2872"/>
                    </a:cubicBezTo>
                    <a:cubicBezTo>
                      <a:pt x="1016" y="2872"/>
                      <a:pt x="966" y="2852"/>
                      <a:pt x="929" y="2823"/>
                    </a:cubicBezTo>
                    <a:cubicBezTo>
                      <a:pt x="858" y="2787"/>
                      <a:pt x="822" y="2692"/>
                      <a:pt x="846" y="2620"/>
                    </a:cubicBezTo>
                    <a:lnTo>
                      <a:pt x="905" y="2263"/>
                    </a:lnTo>
                    <a:cubicBezTo>
                      <a:pt x="929" y="2085"/>
                      <a:pt x="869" y="1894"/>
                      <a:pt x="738" y="1775"/>
                    </a:cubicBezTo>
                    <a:lnTo>
                      <a:pt x="488" y="1525"/>
                    </a:lnTo>
                    <a:cubicBezTo>
                      <a:pt x="429" y="1465"/>
                      <a:pt x="393" y="1382"/>
                      <a:pt x="429" y="1299"/>
                    </a:cubicBezTo>
                    <a:cubicBezTo>
                      <a:pt x="453" y="1227"/>
                      <a:pt x="512" y="1168"/>
                      <a:pt x="608" y="1144"/>
                    </a:cubicBezTo>
                    <a:lnTo>
                      <a:pt x="965" y="1108"/>
                    </a:lnTo>
                    <a:cubicBezTo>
                      <a:pt x="1143" y="1073"/>
                      <a:pt x="1298" y="953"/>
                      <a:pt x="1381" y="787"/>
                    </a:cubicBezTo>
                    <a:lnTo>
                      <a:pt x="1548" y="465"/>
                    </a:lnTo>
                    <a:cubicBezTo>
                      <a:pt x="1572" y="394"/>
                      <a:pt x="1643" y="346"/>
                      <a:pt x="1739" y="346"/>
                    </a:cubicBezTo>
                    <a:close/>
                    <a:moveTo>
                      <a:pt x="1703" y="1"/>
                    </a:moveTo>
                    <a:cubicBezTo>
                      <a:pt x="1489" y="1"/>
                      <a:pt x="1310" y="120"/>
                      <a:pt x="1203" y="311"/>
                    </a:cubicBezTo>
                    <a:lnTo>
                      <a:pt x="1036" y="644"/>
                    </a:lnTo>
                    <a:cubicBezTo>
                      <a:pt x="1012" y="703"/>
                      <a:pt x="953" y="739"/>
                      <a:pt x="869" y="763"/>
                    </a:cubicBezTo>
                    <a:lnTo>
                      <a:pt x="512" y="811"/>
                    </a:lnTo>
                    <a:cubicBezTo>
                      <a:pt x="310" y="834"/>
                      <a:pt x="131" y="989"/>
                      <a:pt x="60" y="1192"/>
                    </a:cubicBezTo>
                    <a:cubicBezTo>
                      <a:pt x="0" y="1406"/>
                      <a:pt x="36" y="1620"/>
                      <a:pt x="203" y="1775"/>
                    </a:cubicBezTo>
                    <a:lnTo>
                      <a:pt x="500" y="2025"/>
                    </a:lnTo>
                    <a:cubicBezTo>
                      <a:pt x="548" y="2073"/>
                      <a:pt x="572" y="2144"/>
                      <a:pt x="560" y="2216"/>
                    </a:cubicBezTo>
                    <a:lnTo>
                      <a:pt x="500" y="2573"/>
                    </a:lnTo>
                    <a:cubicBezTo>
                      <a:pt x="477" y="2787"/>
                      <a:pt x="548" y="2989"/>
                      <a:pt x="727" y="3120"/>
                    </a:cubicBezTo>
                    <a:cubicBezTo>
                      <a:pt x="834" y="3204"/>
                      <a:pt x="929" y="3228"/>
                      <a:pt x="1048" y="3228"/>
                    </a:cubicBezTo>
                    <a:cubicBezTo>
                      <a:pt x="1143" y="3228"/>
                      <a:pt x="1227" y="3216"/>
                      <a:pt x="1322" y="3168"/>
                    </a:cubicBezTo>
                    <a:lnTo>
                      <a:pt x="1631" y="3001"/>
                    </a:lnTo>
                    <a:cubicBezTo>
                      <a:pt x="1661" y="2989"/>
                      <a:pt x="1694" y="2983"/>
                      <a:pt x="1727" y="2983"/>
                    </a:cubicBezTo>
                    <a:cubicBezTo>
                      <a:pt x="1759" y="2983"/>
                      <a:pt x="1792" y="2989"/>
                      <a:pt x="1822" y="3001"/>
                    </a:cubicBezTo>
                    <a:lnTo>
                      <a:pt x="2143" y="3168"/>
                    </a:lnTo>
                    <a:cubicBezTo>
                      <a:pt x="2227" y="3215"/>
                      <a:pt x="2318" y="3239"/>
                      <a:pt x="2409" y="3239"/>
                    </a:cubicBezTo>
                    <a:cubicBezTo>
                      <a:pt x="2524" y="3239"/>
                      <a:pt x="2639" y="3200"/>
                      <a:pt x="2739" y="3120"/>
                    </a:cubicBezTo>
                    <a:cubicBezTo>
                      <a:pt x="2917" y="2989"/>
                      <a:pt x="2989" y="2787"/>
                      <a:pt x="2953" y="2573"/>
                    </a:cubicBezTo>
                    <a:lnTo>
                      <a:pt x="2894" y="2216"/>
                    </a:lnTo>
                    <a:cubicBezTo>
                      <a:pt x="2882" y="2144"/>
                      <a:pt x="2917" y="2085"/>
                      <a:pt x="2953" y="2025"/>
                    </a:cubicBezTo>
                    <a:lnTo>
                      <a:pt x="3215" y="1775"/>
                    </a:lnTo>
                    <a:cubicBezTo>
                      <a:pt x="3358" y="1620"/>
                      <a:pt x="3417" y="1406"/>
                      <a:pt x="3358" y="1192"/>
                    </a:cubicBezTo>
                    <a:cubicBezTo>
                      <a:pt x="3298" y="989"/>
                      <a:pt x="3120" y="834"/>
                      <a:pt x="2894" y="811"/>
                    </a:cubicBezTo>
                    <a:lnTo>
                      <a:pt x="2536" y="763"/>
                    </a:lnTo>
                    <a:cubicBezTo>
                      <a:pt x="2465" y="739"/>
                      <a:pt x="2405" y="703"/>
                      <a:pt x="2382" y="644"/>
                    </a:cubicBezTo>
                    <a:lnTo>
                      <a:pt x="2215" y="311"/>
                    </a:lnTo>
                    <a:cubicBezTo>
                      <a:pt x="2120" y="120"/>
                      <a:pt x="1929" y="1"/>
                      <a:pt x="17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7"/>
            <p:cNvGrpSpPr/>
            <p:nvPr/>
          </p:nvGrpSpPr>
          <p:grpSpPr>
            <a:xfrm>
              <a:off x="3682428" y="3630708"/>
              <a:ext cx="674395" cy="630549"/>
              <a:chOff x="8065100" y="2000174"/>
              <a:chExt cx="255086" cy="301684"/>
            </a:xfrm>
          </p:grpSpPr>
          <p:sp>
            <p:nvSpPr>
              <p:cNvPr id="168" name="Google Shape;168;p7"/>
              <p:cNvSpPr/>
              <p:nvPr/>
            </p:nvSpPr>
            <p:spPr>
              <a:xfrm>
                <a:off x="8085185" y="2151016"/>
                <a:ext cx="65220" cy="150842"/>
              </a:xfrm>
              <a:custGeom>
                <a:rect b="b" l="l" r="r" t="t"/>
                <a:pathLst>
                  <a:path extrusionOk="0" h="4739" w="2049">
                    <a:moveTo>
                      <a:pt x="1144" y="274"/>
                    </a:moveTo>
                    <a:cubicBezTo>
                      <a:pt x="1299" y="274"/>
                      <a:pt x="1453" y="405"/>
                      <a:pt x="1453" y="583"/>
                    </a:cubicBezTo>
                    <a:lnTo>
                      <a:pt x="1453" y="881"/>
                    </a:lnTo>
                    <a:cubicBezTo>
                      <a:pt x="1453" y="1155"/>
                      <a:pt x="1251" y="1345"/>
                      <a:pt x="989" y="1345"/>
                    </a:cubicBezTo>
                    <a:cubicBezTo>
                      <a:pt x="739" y="1345"/>
                      <a:pt x="537" y="1131"/>
                      <a:pt x="537" y="881"/>
                    </a:cubicBezTo>
                    <a:lnTo>
                      <a:pt x="537" y="583"/>
                    </a:lnTo>
                    <a:cubicBezTo>
                      <a:pt x="537" y="417"/>
                      <a:pt x="668" y="274"/>
                      <a:pt x="846" y="274"/>
                    </a:cubicBezTo>
                    <a:close/>
                    <a:moveTo>
                      <a:pt x="1144" y="1631"/>
                    </a:moveTo>
                    <a:lnTo>
                      <a:pt x="1144" y="1691"/>
                    </a:lnTo>
                    <a:cubicBezTo>
                      <a:pt x="1144" y="1726"/>
                      <a:pt x="1156" y="1786"/>
                      <a:pt x="1180" y="1834"/>
                    </a:cubicBezTo>
                    <a:lnTo>
                      <a:pt x="989" y="2024"/>
                    </a:lnTo>
                    <a:lnTo>
                      <a:pt x="787" y="1834"/>
                    </a:lnTo>
                    <a:cubicBezTo>
                      <a:pt x="810" y="1786"/>
                      <a:pt x="822" y="1738"/>
                      <a:pt x="822" y="1691"/>
                    </a:cubicBezTo>
                    <a:lnTo>
                      <a:pt x="822" y="1631"/>
                    </a:lnTo>
                    <a:close/>
                    <a:moveTo>
                      <a:pt x="858" y="0"/>
                    </a:moveTo>
                    <a:cubicBezTo>
                      <a:pt x="537" y="0"/>
                      <a:pt x="275" y="274"/>
                      <a:pt x="275" y="583"/>
                    </a:cubicBezTo>
                    <a:lnTo>
                      <a:pt x="275" y="881"/>
                    </a:lnTo>
                    <a:cubicBezTo>
                      <a:pt x="275" y="1119"/>
                      <a:pt x="394" y="1345"/>
                      <a:pt x="572" y="1476"/>
                    </a:cubicBezTo>
                    <a:lnTo>
                      <a:pt x="572" y="1691"/>
                    </a:lnTo>
                    <a:lnTo>
                      <a:pt x="572" y="1703"/>
                    </a:lnTo>
                    <a:lnTo>
                      <a:pt x="239" y="1881"/>
                    </a:lnTo>
                    <a:cubicBezTo>
                      <a:pt x="84" y="1953"/>
                      <a:pt x="1" y="2107"/>
                      <a:pt x="1" y="2262"/>
                    </a:cubicBezTo>
                    <a:lnTo>
                      <a:pt x="1" y="3572"/>
                    </a:lnTo>
                    <a:cubicBezTo>
                      <a:pt x="1" y="3691"/>
                      <a:pt x="25" y="3798"/>
                      <a:pt x="96" y="3905"/>
                    </a:cubicBezTo>
                    <a:lnTo>
                      <a:pt x="251" y="4132"/>
                    </a:lnTo>
                    <a:cubicBezTo>
                      <a:pt x="275" y="4167"/>
                      <a:pt x="298" y="4227"/>
                      <a:pt x="298" y="4286"/>
                    </a:cubicBezTo>
                    <a:lnTo>
                      <a:pt x="298" y="4608"/>
                    </a:lnTo>
                    <a:cubicBezTo>
                      <a:pt x="298" y="4679"/>
                      <a:pt x="358" y="4739"/>
                      <a:pt x="429" y="4739"/>
                    </a:cubicBezTo>
                    <a:cubicBezTo>
                      <a:pt x="501" y="4739"/>
                      <a:pt x="560" y="4679"/>
                      <a:pt x="560" y="4608"/>
                    </a:cubicBezTo>
                    <a:lnTo>
                      <a:pt x="560" y="4286"/>
                    </a:lnTo>
                    <a:cubicBezTo>
                      <a:pt x="560" y="4167"/>
                      <a:pt x="537" y="4072"/>
                      <a:pt x="453" y="3965"/>
                    </a:cubicBezTo>
                    <a:lnTo>
                      <a:pt x="310" y="3739"/>
                    </a:lnTo>
                    <a:cubicBezTo>
                      <a:pt x="275" y="3691"/>
                      <a:pt x="263" y="3631"/>
                      <a:pt x="263" y="3572"/>
                    </a:cubicBezTo>
                    <a:lnTo>
                      <a:pt x="263" y="2262"/>
                    </a:lnTo>
                    <a:cubicBezTo>
                      <a:pt x="263" y="2203"/>
                      <a:pt x="298" y="2143"/>
                      <a:pt x="358" y="2119"/>
                    </a:cubicBezTo>
                    <a:lnTo>
                      <a:pt x="596" y="2000"/>
                    </a:lnTo>
                    <a:lnTo>
                      <a:pt x="810" y="2227"/>
                    </a:lnTo>
                    <a:cubicBezTo>
                      <a:pt x="870" y="2286"/>
                      <a:pt x="953" y="2310"/>
                      <a:pt x="1025" y="2310"/>
                    </a:cubicBezTo>
                    <a:cubicBezTo>
                      <a:pt x="1096" y="2310"/>
                      <a:pt x="1168" y="2286"/>
                      <a:pt x="1227" y="2227"/>
                    </a:cubicBezTo>
                    <a:lnTo>
                      <a:pt x="1453" y="2000"/>
                    </a:lnTo>
                    <a:lnTo>
                      <a:pt x="1692" y="2119"/>
                    </a:lnTo>
                    <a:cubicBezTo>
                      <a:pt x="1751" y="2143"/>
                      <a:pt x="1787" y="2191"/>
                      <a:pt x="1787" y="2262"/>
                    </a:cubicBezTo>
                    <a:lnTo>
                      <a:pt x="1787" y="3572"/>
                    </a:lnTo>
                    <a:cubicBezTo>
                      <a:pt x="1787" y="3631"/>
                      <a:pt x="1763" y="3691"/>
                      <a:pt x="1739" y="3739"/>
                    </a:cubicBezTo>
                    <a:lnTo>
                      <a:pt x="1584" y="3965"/>
                    </a:lnTo>
                    <a:cubicBezTo>
                      <a:pt x="1525" y="4048"/>
                      <a:pt x="1489" y="4167"/>
                      <a:pt x="1489" y="4286"/>
                    </a:cubicBezTo>
                    <a:lnTo>
                      <a:pt x="1489" y="4608"/>
                    </a:lnTo>
                    <a:cubicBezTo>
                      <a:pt x="1489" y="4679"/>
                      <a:pt x="1549" y="4739"/>
                      <a:pt x="1620" y="4739"/>
                    </a:cubicBezTo>
                    <a:cubicBezTo>
                      <a:pt x="1692" y="4739"/>
                      <a:pt x="1751" y="4679"/>
                      <a:pt x="1751" y="4608"/>
                    </a:cubicBezTo>
                    <a:lnTo>
                      <a:pt x="1751" y="4286"/>
                    </a:lnTo>
                    <a:cubicBezTo>
                      <a:pt x="1751" y="4227"/>
                      <a:pt x="1763" y="4167"/>
                      <a:pt x="1799" y="4132"/>
                    </a:cubicBezTo>
                    <a:lnTo>
                      <a:pt x="1942" y="3905"/>
                    </a:lnTo>
                    <a:cubicBezTo>
                      <a:pt x="2001" y="3810"/>
                      <a:pt x="2049" y="3691"/>
                      <a:pt x="2049" y="3572"/>
                    </a:cubicBezTo>
                    <a:lnTo>
                      <a:pt x="2049" y="2262"/>
                    </a:lnTo>
                    <a:cubicBezTo>
                      <a:pt x="2025" y="2107"/>
                      <a:pt x="1930" y="1953"/>
                      <a:pt x="1787" y="1881"/>
                    </a:cubicBezTo>
                    <a:lnTo>
                      <a:pt x="1441" y="1703"/>
                    </a:lnTo>
                    <a:lnTo>
                      <a:pt x="1441" y="1691"/>
                    </a:lnTo>
                    <a:lnTo>
                      <a:pt x="1441" y="1476"/>
                    </a:lnTo>
                    <a:cubicBezTo>
                      <a:pt x="1620" y="1345"/>
                      <a:pt x="1739" y="1131"/>
                      <a:pt x="1739" y="881"/>
                    </a:cubicBezTo>
                    <a:lnTo>
                      <a:pt x="1739" y="583"/>
                    </a:lnTo>
                    <a:cubicBezTo>
                      <a:pt x="1739" y="262"/>
                      <a:pt x="1465" y="0"/>
                      <a:pt x="11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8161004" y="2151016"/>
                <a:ext cx="65188" cy="150842"/>
              </a:xfrm>
              <a:custGeom>
                <a:rect b="b" l="l" r="r" t="t"/>
                <a:pathLst>
                  <a:path extrusionOk="0" h="4739" w="2048">
                    <a:moveTo>
                      <a:pt x="1143" y="274"/>
                    </a:moveTo>
                    <a:cubicBezTo>
                      <a:pt x="1298" y="274"/>
                      <a:pt x="1453" y="405"/>
                      <a:pt x="1453" y="583"/>
                    </a:cubicBezTo>
                    <a:lnTo>
                      <a:pt x="1453" y="881"/>
                    </a:lnTo>
                    <a:cubicBezTo>
                      <a:pt x="1441" y="1155"/>
                      <a:pt x="1250" y="1345"/>
                      <a:pt x="988" y="1345"/>
                    </a:cubicBezTo>
                    <a:cubicBezTo>
                      <a:pt x="738" y="1345"/>
                      <a:pt x="536" y="1131"/>
                      <a:pt x="536" y="881"/>
                    </a:cubicBezTo>
                    <a:lnTo>
                      <a:pt x="536" y="583"/>
                    </a:lnTo>
                    <a:cubicBezTo>
                      <a:pt x="536" y="417"/>
                      <a:pt x="667" y="274"/>
                      <a:pt x="845" y="274"/>
                    </a:cubicBezTo>
                    <a:close/>
                    <a:moveTo>
                      <a:pt x="1143" y="1631"/>
                    </a:moveTo>
                    <a:lnTo>
                      <a:pt x="1143" y="1691"/>
                    </a:lnTo>
                    <a:cubicBezTo>
                      <a:pt x="1143" y="1726"/>
                      <a:pt x="1155" y="1786"/>
                      <a:pt x="1179" y="1834"/>
                    </a:cubicBezTo>
                    <a:lnTo>
                      <a:pt x="988" y="2024"/>
                    </a:lnTo>
                    <a:lnTo>
                      <a:pt x="786" y="1834"/>
                    </a:lnTo>
                    <a:cubicBezTo>
                      <a:pt x="810" y="1786"/>
                      <a:pt x="822" y="1738"/>
                      <a:pt x="822" y="1691"/>
                    </a:cubicBezTo>
                    <a:lnTo>
                      <a:pt x="822" y="1631"/>
                    </a:lnTo>
                    <a:close/>
                    <a:moveTo>
                      <a:pt x="857" y="0"/>
                    </a:moveTo>
                    <a:cubicBezTo>
                      <a:pt x="536" y="0"/>
                      <a:pt x="274" y="274"/>
                      <a:pt x="274" y="583"/>
                    </a:cubicBezTo>
                    <a:lnTo>
                      <a:pt x="274" y="881"/>
                    </a:lnTo>
                    <a:cubicBezTo>
                      <a:pt x="274" y="1119"/>
                      <a:pt x="393" y="1345"/>
                      <a:pt x="572" y="1476"/>
                    </a:cubicBezTo>
                    <a:lnTo>
                      <a:pt x="572" y="1691"/>
                    </a:lnTo>
                    <a:lnTo>
                      <a:pt x="572" y="1703"/>
                    </a:lnTo>
                    <a:lnTo>
                      <a:pt x="238" y="1881"/>
                    </a:lnTo>
                    <a:cubicBezTo>
                      <a:pt x="83" y="1953"/>
                      <a:pt x="0" y="2107"/>
                      <a:pt x="0" y="2262"/>
                    </a:cubicBezTo>
                    <a:lnTo>
                      <a:pt x="0" y="3572"/>
                    </a:lnTo>
                    <a:cubicBezTo>
                      <a:pt x="0" y="3691"/>
                      <a:pt x="24" y="3798"/>
                      <a:pt x="95" y="3905"/>
                    </a:cubicBezTo>
                    <a:lnTo>
                      <a:pt x="250" y="4132"/>
                    </a:lnTo>
                    <a:cubicBezTo>
                      <a:pt x="274" y="4167"/>
                      <a:pt x="298" y="4227"/>
                      <a:pt x="298" y="4286"/>
                    </a:cubicBezTo>
                    <a:lnTo>
                      <a:pt x="298" y="4608"/>
                    </a:lnTo>
                    <a:cubicBezTo>
                      <a:pt x="298" y="4679"/>
                      <a:pt x="357" y="4739"/>
                      <a:pt x="429" y="4739"/>
                    </a:cubicBezTo>
                    <a:cubicBezTo>
                      <a:pt x="500" y="4739"/>
                      <a:pt x="560" y="4679"/>
                      <a:pt x="560" y="4608"/>
                    </a:cubicBezTo>
                    <a:lnTo>
                      <a:pt x="560" y="4286"/>
                    </a:lnTo>
                    <a:cubicBezTo>
                      <a:pt x="560" y="4167"/>
                      <a:pt x="536" y="4072"/>
                      <a:pt x="453" y="3965"/>
                    </a:cubicBezTo>
                    <a:lnTo>
                      <a:pt x="310" y="3739"/>
                    </a:lnTo>
                    <a:cubicBezTo>
                      <a:pt x="274" y="3691"/>
                      <a:pt x="262" y="3631"/>
                      <a:pt x="262" y="3572"/>
                    </a:cubicBezTo>
                    <a:lnTo>
                      <a:pt x="262" y="2262"/>
                    </a:lnTo>
                    <a:cubicBezTo>
                      <a:pt x="262" y="2203"/>
                      <a:pt x="298" y="2143"/>
                      <a:pt x="357" y="2119"/>
                    </a:cubicBezTo>
                    <a:lnTo>
                      <a:pt x="595" y="2000"/>
                    </a:lnTo>
                    <a:lnTo>
                      <a:pt x="810" y="2227"/>
                    </a:lnTo>
                    <a:cubicBezTo>
                      <a:pt x="869" y="2286"/>
                      <a:pt x="953" y="2310"/>
                      <a:pt x="1024" y="2310"/>
                    </a:cubicBezTo>
                    <a:cubicBezTo>
                      <a:pt x="1095" y="2310"/>
                      <a:pt x="1167" y="2286"/>
                      <a:pt x="1226" y="2227"/>
                    </a:cubicBezTo>
                    <a:lnTo>
                      <a:pt x="1453" y="2000"/>
                    </a:lnTo>
                    <a:lnTo>
                      <a:pt x="1691" y="2119"/>
                    </a:lnTo>
                    <a:cubicBezTo>
                      <a:pt x="1750" y="2143"/>
                      <a:pt x="1786" y="2191"/>
                      <a:pt x="1786" y="2262"/>
                    </a:cubicBezTo>
                    <a:lnTo>
                      <a:pt x="1786" y="3572"/>
                    </a:lnTo>
                    <a:cubicBezTo>
                      <a:pt x="1786" y="3631"/>
                      <a:pt x="1762" y="3691"/>
                      <a:pt x="1738" y="3739"/>
                    </a:cubicBezTo>
                    <a:lnTo>
                      <a:pt x="1584" y="3965"/>
                    </a:lnTo>
                    <a:cubicBezTo>
                      <a:pt x="1524" y="4048"/>
                      <a:pt x="1488" y="4167"/>
                      <a:pt x="1488" y="4286"/>
                    </a:cubicBezTo>
                    <a:lnTo>
                      <a:pt x="1488" y="4608"/>
                    </a:lnTo>
                    <a:cubicBezTo>
                      <a:pt x="1488" y="4679"/>
                      <a:pt x="1548" y="4739"/>
                      <a:pt x="1619" y="4739"/>
                    </a:cubicBezTo>
                    <a:cubicBezTo>
                      <a:pt x="1691" y="4739"/>
                      <a:pt x="1750" y="4679"/>
                      <a:pt x="1750" y="4608"/>
                    </a:cubicBezTo>
                    <a:lnTo>
                      <a:pt x="1750" y="4286"/>
                    </a:lnTo>
                    <a:cubicBezTo>
                      <a:pt x="1750" y="4227"/>
                      <a:pt x="1762" y="4167"/>
                      <a:pt x="1798" y="4132"/>
                    </a:cubicBezTo>
                    <a:lnTo>
                      <a:pt x="1941" y="3905"/>
                    </a:lnTo>
                    <a:cubicBezTo>
                      <a:pt x="2000" y="3810"/>
                      <a:pt x="2048" y="3691"/>
                      <a:pt x="2048" y="3572"/>
                    </a:cubicBezTo>
                    <a:lnTo>
                      <a:pt x="2048" y="2262"/>
                    </a:lnTo>
                    <a:cubicBezTo>
                      <a:pt x="2024" y="2107"/>
                      <a:pt x="1929" y="1953"/>
                      <a:pt x="1786" y="1881"/>
                    </a:cubicBezTo>
                    <a:lnTo>
                      <a:pt x="1441" y="1703"/>
                    </a:lnTo>
                    <a:lnTo>
                      <a:pt x="1441" y="1691"/>
                    </a:lnTo>
                    <a:lnTo>
                      <a:pt x="1441" y="1476"/>
                    </a:lnTo>
                    <a:cubicBezTo>
                      <a:pt x="1619" y="1345"/>
                      <a:pt x="1738" y="1131"/>
                      <a:pt x="1738" y="881"/>
                    </a:cubicBezTo>
                    <a:lnTo>
                      <a:pt x="1738" y="583"/>
                    </a:lnTo>
                    <a:cubicBezTo>
                      <a:pt x="1738" y="262"/>
                      <a:pt x="1465" y="0"/>
                      <a:pt x="11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8236791" y="2151016"/>
                <a:ext cx="65220" cy="150842"/>
              </a:xfrm>
              <a:custGeom>
                <a:rect b="b" l="l" r="r" t="t"/>
                <a:pathLst>
                  <a:path extrusionOk="0" h="4739" w="2049">
                    <a:moveTo>
                      <a:pt x="1143" y="274"/>
                    </a:moveTo>
                    <a:cubicBezTo>
                      <a:pt x="1298" y="274"/>
                      <a:pt x="1453" y="405"/>
                      <a:pt x="1453" y="583"/>
                    </a:cubicBezTo>
                    <a:lnTo>
                      <a:pt x="1453" y="881"/>
                    </a:lnTo>
                    <a:cubicBezTo>
                      <a:pt x="1441" y="1155"/>
                      <a:pt x="1250" y="1345"/>
                      <a:pt x="989" y="1345"/>
                    </a:cubicBezTo>
                    <a:cubicBezTo>
                      <a:pt x="739" y="1345"/>
                      <a:pt x="536" y="1131"/>
                      <a:pt x="536" y="881"/>
                    </a:cubicBezTo>
                    <a:lnTo>
                      <a:pt x="536" y="583"/>
                    </a:lnTo>
                    <a:cubicBezTo>
                      <a:pt x="536" y="417"/>
                      <a:pt x="667" y="274"/>
                      <a:pt x="846" y="274"/>
                    </a:cubicBezTo>
                    <a:close/>
                    <a:moveTo>
                      <a:pt x="1143" y="1631"/>
                    </a:moveTo>
                    <a:lnTo>
                      <a:pt x="1143" y="1691"/>
                    </a:lnTo>
                    <a:cubicBezTo>
                      <a:pt x="1143" y="1726"/>
                      <a:pt x="1155" y="1786"/>
                      <a:pt x="1179" y="1834"/>
                    </a:cubicBezTo>
                    <a:lnTo>
                      <a:pt x="989" y="2024"/>
                    </a:lnTo>
                    <a:lnTo>
                      <a:pt x="786" y="1834"/>
                    </a:lnTo>
                    <a:cubicBezTo>
                      <a:pt x="810" y="1786"/>
                      <a:pt x="822" y="1738"/>
                      <a:pt x="822" y="1691"/>
                    </a:cubicBezTo>
                    <a:lnTo>
                      <a:pt x="822" y="1631"/>
                    </a:lnTo>
                    <a:close/>
                    <a:moveTo>
                      <a:pt x="858" y="0"/>
                    </a:moveTo>
                    <a:cubicBezTo>
                      <a:pt x="536" y="0"/>
                      <a:pt x="274" y="274"/>
                      <a:pt x="274" y="583"/>
                    </a:cubicBezTo>
                    <a:lnTo>
                      <a:pt x="274" y="881"/>
                    </a:lnTo>
                    <a:cubicBezTo>
                      <a:pt x="274" y="1119"/>
                      <a:pt x="393" y="1345"/>
                      <a:pt x="572" y="1476"/>
                    </a:cubicBezTo>
                    <a:lnTo>
                      <a:pt x="572" y="1691"/>
                    </a:lnTo>
                    <a:lnTo>
                      <a:pt x="572" y="1703"/>
                    </a:lnTo>
                    <a:lnTo>
                      <a:pt x="238" y="1881"/>
                    </a:lnTo>
                    <a:cubicBezTo>
                      <a:pt x="84" y="1953"/>
                      <a:pt x="0" y="2107"/>
                      <a:pt x="0" y="2262"/>
                    </a:cubicBezTo>
                    <a:lnTo>
                      <a:pt x="0" y="3572"/>
                    </a:lnTo>
                    <a:cubicBezTo>
                      <a:pt x="0" y="3691"/>
                      <a:pt x="24" y="3798"/>
                      <a:pt x="96" y="3905"/>
                    </a:cubicBezTo>
                    <a:lnTo>
                      <a:pt x="250" y="4132"/>
                    </a:lnTo>
                    <a:cubicBezTo>
                      <a:pt x="274" y="4167"/>
                      <a:pt x="298" y="4227"/>
                      <a:pt x="298" y="4286"/>
                    </a:cubicBezTo>
                    <a:lnTo>
                      <a:pt x="298" y="4608"/>
                    </a:lnTo>
                    <a:cubicBezTo>
                      <a:pt x="298" y="4679"/>
                      <a:pt x="358" y="4739"/>
                      <a:pt x="429" y="4739"/>
                    </a:cubicBezTo>
                    <a:cubicBezTo>
                      <a:pt x="500" y="4739"/>
                      <a:pt x="560" y="4679"/>
                      <a:pt x="560" y="4608"/>
                    </a:cubicBezTo>
                    <a:lnTo>
                      <a:pt x="560" y="4286"/>
                    </a:lnTo>
                    <a:cubicBezTo>
                      <a:pt x="560" y="4167"/>
                      <a:pt x="536" y="4072"/>
                      <a:pt x="453" y="3965"/>
                    </a:cubicBezTo>
                    <a:lnTo>
                      <a:pt x="310" y="3739"/>
                    </a:lnTo>
                    <a:cubicBezTo>
                      <a:pt x="274" y="3691"/>
                      <a:pt x="262" y="3631"/>
                      <a:pt x="262" y="3572"/>
                    </a:cubicBezTo>
                    <a:lnTo>
                      <a:pt x="262" y="2262"/>
                    </a:lnTo>
                    <a:cubicBezTo>
                      <a:pt x="262" y="2203"/>
                      <a:pt x="298" y="2143"/>
                      <a:pt x="358" y="2119"/>
                    </a:cubicBezTo>
                    <a:lnTo>
                      <a:pt x="596" y="2000"/>
                    </a:lnTo>
                    <a:lnTo>
                      <a:pt x="810" y="2227"/>
                    </a:lnTo>
                    <a:cubicBezTo>
                      <a:pt x="869" y="2286"/>
                      <a:pt x="953" y="2310"/>
                      <a:pt x="1024" y="2310"/>
                    </a:cubicBezTo>
                    <a:cubicBezTo>
                      <a:pt x="1096" y="2310"/>
                      <a:pt x="1167" y="2286"/>
                      <a:pt x="1227" y="2227"/>
                    </a:cubicBezTo>
                    <a:lnTo>
                      <a:pt x="1453" y="2000"/>
                    </a:lnTo>
                    <a:lnTo>
                      <a:pt x="1691" y="2119"/>
                    </a:lnTo>
                    <a:cubicBezTo>
                      <a:pt x="1751" y="2143"/>
                      <a:pt x="1786" y="2191"/>
                      <a:pt x="1786" y="2262"/>
                    </a:cubicBezTo>
                    <a:lnTo>
                      <a:pt x="1786" y="3572"/>
                    </a:lnTo>
                    <a:cubicBezTo>
                      <a:pt x="1786" y="3631"/>
                      <a:pt x="1762" y="3691"/>
                      <a:pt x="1739" y="3739"/>
                    </a:cubicBezTo>
                    <a:lnTo>
                      <a:pt x="1584" y="3965"/>
                    </a:lnTo>
                    <a:cubicBezTo>
                      <a:pt x="1524" y="4048"/>
                      <a:pt x="1489" y="4167"/>
                      <a:pt x="1489" y="4286"/>
                    </a:cubicBezTo>
                    <a:lnTo>
                      <a:pt x="1489" y="4608"/>
                    </a:lnTo>
                    <a:cubicBezTo>
                      <a:pt x="1489" y="4679"/>
                      <a:pt x="1548" y="4739"/>
                      <a:pt x="1620" y="4739"/>
                    </a:cubicBezTo>
                    <a:cubicBezTo>
                      <a:pt x="1691" y="4739"/>
                      <a:pt x="1751" y="4679"/>
                      <a:pt x="1751" y="4608"/>
                    </a:cubicBezTo>
                    <a:lnTo>
                      <a:pt x="1751" y="4286"/>
                    </a:lnTo>
                    <a:cubicBezTo>
                      <a:pt x="1751" y="4227"/>
                      <a:pt x="1762" y="4167"/>
                      <a:pt x="1798" y="4132"/>
                    </a:cubicBezTo>
                    <a:lnTo>
                      <a:pt x="1941" y="3905"/>
                    </a:lnTo>
                    <a:cubicBezTo>
                      <a:pt x="2001" y="3810"/>
                      <a:pt x="2048" y="3691"/>
                      <a:pt x="2048" y="3572"/>
                    </a:cubicBezTo>
                    <a:lnTo>
                      <a:pt x="2048" y="2262"/>
                    </a:lnTo>
                    <a:cubicBezTo>
                      <a:pt x="2024" y="2107"/>
                      <a:pt x="1929" y="1953"/>
                      <a:pt x="1786" y="1881"/>
                    </a:cubicBezTo>
                    <a:lnTo>
                      <a:pt x="1441" y="1703"/>
                    </a:lnTo>
                    <a:lnTo>
                      <a:pt x="1441" y="1691"/>
                    </a:lnTo>
                    <a:lnTo>
                      <a:pt x="1441" y="1476"/>
                    </a:lnTo>
                    <a:cubicBezTo>
                      <a:pt x="1620" y="1345"/>
                      <a:pt x="1739" y="1131"/>
                      <a:pt x="1739" y="881"/>
                    </a:cubicBezTo>
                    <a:lnTo>
                      <a:pt x="1739" y="583"/>
                    </a:lnTo>
                    <a:cubicBezTo>
                      <a:pt x="1739" y="262"/>
                      <a:pt x="1465" y="0"/>
                      <a:pt x="11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065100" y="2000174"/>
                <a:ext cx="255086" cy="178916"/>
              </a:xfrm>
              <a:custGeom>
                <a:rect b="b" l="l" r="r" t="t"/>
                <a:pathLst>
                  <a:path extrusionOk="0" h="5621" w="8014">
                    <a:moveTo>
                      <a:pt x="2680" y="512"/>
                    </a:moveTo>
                    <a:lnTo>
                      <a:pt x="2680" y="512"/>
                    </a:lnTo>
                    <a:cubicBezTo>
                      <a:pt x="2477" y="691"/>
                      <a:pt x="2275" y="917"/>
                      <a:pt x="2096" y="1191"/>
                    </a:cubicBezTo>
                    <a:cubicBezTo>
                      <a:pt x="1977" y="1370"/>
                      <a:pt x="1882" y="1572"/>
                      <a:pt x="1787" y="1786"/>
                    </a:cubicBezTo>
                    <a:lnTo>
                      <a:pt x="1013" y="1786"/>
                    </a:lnTo>
                    <a:cubicBezTo>
                      <a:pt x="1430" y="1215"/>
                      <a:pt x="2013" y="774"/>
                      <a:pt x="2680" y="512"/>
                    </a:cubicBezTo>
                    <a:close/>
                    <a:moveTo>
                      <a:pt x="3870" y="274"/>
                    </a:moveTo>
                    <a:lnTo>
                      <a:pt x="3870" y="1786"/>
                    </a:lnTo>
                    <a:lnTo>
                      <a:pt x="2096" y="1786"/>
                    </a:lnTo>
                    <a:cubicBezTo>
                      <a:pt x="2513" y="917"/>
                      <a:pt x="3156" y="346"/>
                      <a:pt x="3870" y="274"/>
                    </a:cubicBezTo>
                    <a:close/>
                    <a:moveTo>
                      <a:pt x="4144" y="274"/>
                    </a:moveTo>
                    <a:cubicBezTo>
                      <a:pt x="4870" y="334"/>
                      <a:pt x="5513" y="917"/>
                      <a:pt x="5906" y="1786"/>
                    </a:cubicBezTo>
                    <a:lnTo>
                      <a:pt x="4144" y="1786"/>
                    </a:lnTo>
                    <a:lnTo>
                      <a:pt x="4144" y="274"/>
                    </a:lnTo>
                    <a:close/>
                    <a:moveTo>
                      <a:pt x="5335" y="512"/>
                    </a:moveTo>
                    <a:lnTo>
                      <a:pt x="5335" y="512"/>
                    </a:lnTo>
                    <a:cubicBezTo>
                      <a:pt x="6002" y="774"/>
                      <a:pt x="6561" y="1215"/>
                      <a:pt x="7002" y="1786"/>
                    </a:cubicBezTo>
                    <a:lnTo>
                      <a:pt x="6228" y="1786"/>
                    </a:lnTo>
                    <a:cubicBezTo>
                      <a:pt x="6133" y="1572"/>
                      <a:pt x="6025" y="1382"/>
                      <a:pt x="5906" y="1191"/>
                    </a:cubicBezTo>
                    <a:cubicBezTo>
                      <a:pt x="5728" y="917"/>
                      <a:pt x="5537" y="691"/>
                      <a:pt x="5335" y="512"/>
                    </a:cubicBezTo>
                    <a:close/>
                    <a:moveTo>
                      <a:pt x="1680" y="2048"/>
                    </a:moveTo>
                    <a:cubicBezTo>
                      <a:pt x="1465" y="2596"/>
                      <a:pt x="1358" y="3215"/>
                      <a:pt x="1346" y="3846"/>
                    </a:cubicBezTo>
                    <a:lnTo>
                      <a:pt x="287" y="3846"/>
                    </a:lnTo>
                    <a:cubicBezTo>
                      <a:pt x="310" y="3191"/>
                      <a:pt x="513" y="2572"/>
                      <a:pt x="834" y="2048"/>
                    </a:cubicBezTo>
                    <a:close/>
                    <a:moveTo>
                      <a:pt x="3870" y="2048"/>
                    </a:moveTo>
                    <a:lnTo>
                      <a:pt x="3870" y="3846"/>
                    </a:lnTo>
                    <a:lnTo>
                      <a:pt x="1620" y="3846"/>
                    </a:lnTo>
                    <a:cubicBezTo>
                      <a:pt x="1644" y="3191"/>
                      <a:pt x="1763" y="2572"/>
                      <a:pt x="1965" y="2048"/>
                    </a:cubicBezTo>
                    <a:close/>
                    <a:moveTo>
                      <a:pt x="6049" y="2048"/>
                    </a:moveTo>
                    <a:cubicBezTo>
                      <a:pt x="6252" y="2584"/>
                      <a:pt x="6371" y="3191"/>
                      <a:pt x="6383" y="3846"/>
                    </a:cubicBezTo>
                    <a:lnTo>
                      <a:pt x="4144" y="3846"/>
                    </a:lnTo>
                    <a:lnTo>
                      <a:pt x="4144" y="2048"/>
                    </a:lnTo>
                    <a:close/>
                    <a:moveTo>
                      <a:pt x="7192" y="2048"/>
                    </a:moveTo>
                    <a:cubicBezTo>
                      <a:pt x="7514" y="2584"/>
                      <a:pt x="7716" y="3191"/>
                      <a:pt x="7740" y="3846"/>
                    </a:cubicBezTo>
                    <a:lnTo>
                      <a:pt x="6668" y="3846"/>
                    </a:lnTo>
                    <a:cubicBezTo>
                      <a:pt x="6656" y="3215"/>
                      <a:pt x="6537" y="2596"/>
                      <a:pt x="6347" y="2048"/>
                    </a:cubicBezTo>
                    <a:close/>
                    <a:moveTo>
                      <a:pt x="4001" y="0"/>
                    </a:moveTo>
                    <a:cubicBezTo>
                      <a:pt x="2930" y="0"/>
                      <a:pt x="1930" y="417"/>
                      <a:pt x="1180" y="1167"/>
                    </a:cubicBezTo>
                    <a:cubicBezTo>
                      <a:pt x="418" y="1929"/>
                      <a:pt x="1" y="2929"/>
                      <a:pt x="1" y="4001"/>
                    </a:cubicBezTo>
                    <a:cubicBezTo>
                      <a:pt x="1" y="4537"/>
                      <a:pt x="108" y="5061"/>
                      <a:pt x="310" y="5537"/>
                    </a:cubicBezTo>
                    <a:cubicBezTo>
                      <a:pt x="337" y="5590"/>
                      <a:pt x="384" y="5617"/>
                      <a:pt x="436" y="5617"/>
                    </a:cubicBezTo>
                    <a:cubicBezTo>
                      <a:pt x="453" y="5617"/>
                      <a:pt x="471" y="5614"/>
                      <a:pt x="489" y="5608"/>
                    </a:cubicBezTo>
                    <a:cubicBezTo>
                      <a:pt x="560" y="5573"/>
                      <a:pt x="596" y="5501"/>
                      <a:pt x="560" y="5430"/>
                    </a:cubicBezTo>
                    <a:cubicBezTo>
                      <a:pt x="382" y="5013"/>
                      <a:pt x="298" y="4584"/>
                      <a:pt x="287" y="4132"/>
                    </a:cubicBezTo>
                    <a:lnTo>
                      <a:pt x="1334" y="4132"/>
                    </a:lnTo>
                    <a:lnTo>
                      <a:pt x="1334" y="4299"/>
                    </a:lnTo>
                    <a:cubicBezTo>
                      <a:pt x="1334" y="4370"/>
                      <a:pt x="1418" y="4430"/>
                      <a:pt x="1489" y="4430"/>
                    </a:cubicBezTo>
                    <a:cubicBezTo>
                      <a:pt x="1561" y="4430"/>
                      <a:pt x="1620" y="4358"/>
                      <a:pt x="1620" y="4287"/>
                    </a:cubicBezTo>
                    <a:lnTo>
                      <a:pt x="1620" y="4132"/>
                    </a:lnTo>
                    <a:lnTo>
                      <a:pt x="3870" y="4132"/>
                    </a:lnTo>
                    <a:lnTo>
                      <a:pt x="3870" y="4299"/>
                    </a:lnTo>
                    <a:cubicBezTo>
                      <a:pt x="3870" y="4370"/>
                      <a:pt x="3930" y="4430"/>
                      <a:pt x="4001" y="4430"/>
                    </a:cubicBezTo>
                    <a:cubicBezTo>
                      <a:pt x="4073" y="4430"/>
                      <a:pt x="4132" y="4370"/>
                      <a:pt x="4132" y="4299"/>
                    </a:cubicBezTo>
                    <a:lnTo>
                      <a:pt x="4132" y="4132"/>
                    </a:lnTo>
                    <a:lnTo>
                      <a:pt x="6383" y="4132"/>
                    </a:lnTo>
                    <a:lnTo>
                      <a:pt x="6383" y="4287"/>
                    </a:lnTo>
                    <a:cubicBezTo>
                      <a:pt x="6383" y="4358"/>
                      <a:pt x="6442" y="4430"/>
                      <a:pt x="6514" y="4430"/>
                    </a:cubicBezTo>
                    <a:cubicBezTo>
                      <a:pt x="6597" y="4430"/>
                      <a:pt x="6656" y="4370"/>
                      <a:pt x="6656" y="4299"/>
                    </a:cubicBezTo>
                    <a:lnTo>
                      <a:pt x="6656" y="4132"/>
                    </a:lnTo>
                    <a:lnTo>
                      <a:pt x="7704" y="4132"/>
                    </a:lnTo>
                    <a:cubicBezTo>
                      <a:pt x="7692" y="4584"/>
                      <a:pt x="7609" y="5013"/>
                      <a:pt x="7430" y="5430"/>
                    </a:cubicBezTo>
                    <a:cubicBezTo>
                      <a:pt x="7395" y="5501"/>
                      <a:pt x="7430" y="5573"/>
                      <a:pt x="7502" y="5608"/>
                    </a:cubicBezTo>
                    <a:cubicBezTo>
                      <a:pt x="7514" y="5608"/>
                      <a:pt x="7526" y="5620"/>
                      <a:pt x="7561" y="5620"/>
                    </a:cubicBezTo>
                    <a:cubicBezTo>
                      <a:pt x="7621" y="5620"/>
                      <a:pt x="7668" y="5596"/>
                      <a:pt x="7692" y="5537"/>
                    </a:cubicBezTo>
                    <a:cubicBezTo>
                      <a:pt x="7907" y="5037"/>
                      <a:pt x="8002" y="4525"/>
                      <a:pt x="8002" y="4001"/>
                    </a:cubicBezTo>
                    <a:cubicBezTo>
                      <a:pt x="8014" y="2929"/>
                      <a:pt x="7597" y="1917"/>
                      <a:pt x="6835" y="1167"/>
                    </a:cubicBezTo>
                    <a:cubicBezTo>
                      <a:pt x="6073" y="417"/>
                      <a:pt x="5073" y="0"/>
                      <a:pt x="40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2" name="Google Shape;172;p7"/>
          <p:cNvGrpSpPr/>
          <p:nvPr/>
        </p:nvGrpSpPr>
        <p:grpSpPr>
          <a:xfrm>
            <a:off x="3964396" y="1596025"/>
            <a:ext cx="641155" cy="601292"/>
            <a:chOff x="4687894" y="2289713"/>
            <a:chExt cx="359594" cy="353909"/>
          </a:xfrm>
        </p:grpSpPr>
        <p:sp>
          <p:nvSpPr>
            <p:cNvPr id="173" name="Google Shape;173;p7"/>
            <p:cNvSpPr/>
            <p:nvPr/>
          </p:nvSpPr>
          <p:spPr>
            <a:xfrm>
              <a:off x="4955207" y="2477227"/>
              <a:ext cx="34041" cy="22356"/>
            </a:xfrm>
            <a:custGeom>
              <a:rect b="b" l="l" r="r" t="t"/>
              <a:pathLst>
                <a:path extrusionOk="0" h="704" w="107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4687894" y="2289713"/>
              <a:ext cx="359594" cy="353909"/>
            </a:xfrm>
            <a:custGeom>
              <a:rect b="b" l="l" r="r" t="t"/>
              <a:pathLst>
                <a:path extrusionOk="0" h="11145" w="11324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4829299" y="2324485"/>
              <a:ext cx="42393" cy="75291"/>
            </a:xfrm>
            <a:custGeom>
              <a:rect b="b" l="l" r="r" t="t"/>
              <a:pathLst>
                <a:path extrusionOk="0" h="2371" w="1335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9125" y="4302311"/>
            <a:ext cx="731700" cy="7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" sz="3375"/>
              <a:t>Vital Meeting Documents &amp; Resources</a:t>
            </a:r>
            <a:endParaRPr sz="3375"/>
          </a:p>
        </p:txBody>
      </p:sp>
      <p:sp>
        <p:nvSpPr>
          <p:cNvPr id="182" name="Google Shape;182;p8"/>
          <p:cNvSpPr/>
          <p:nvPr/>
        </p:nvSpPr>
        <p:spPr>
          <a:xfrm>
            <a:off x="1183875" y="1402175"/>
            <a:ext cx="3388200" cy="1073100"/>
          </a:xfrm>
          <a:prstGeom prst="roundRect">
            <a:avLst>
              <a:gd fmla="val 50000" name="adj"/>
            </a:avLst>
          </a:prstGeom>
          <a:solidFill>
            <a:srgbClr val="D838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1183875" y="2475013"/>
            <a:ext cx="3388200" cy="10731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Minutes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183875" y="3547851"/>
            <a:ext cx="3388200" cy="1073100"/>
          </a:xfrm>
          <a:prstGeom prst="roundRect">
            <a:avLst>
              <a:gd fmla="val 50000" name="adj"/>
            </a:avLst>
          </a:prstGeom>
          <a:solidFill>
            <a:srgbClr val="D838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Attendance Sheets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4571921" y="1402175"/>
            <a:ext cx="3388200" cy="10731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Officer/Cmte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Reports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571921" y="2475013"/>
            <a:ext cx="3388200" cy="1073100"/>
          </a:xfrm>
          <a:prstGeom prst="roundRect">
            <a:avLst>
              <a:gd fmla="val 50000" name="adj"/>
            </a:avLst>
          </a:prstGeom>
          <a:solidFill>
            <a:srgbClr val="D838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Visual-Aids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4571921" y="3547851"/>
            <a:ext cx="3388200" cy="10731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Parliamentary Basics</a:t>
            </a:r>
            <a:endParaRPr b="1" i="0" sz="3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9"/>
          <p:cNvGrpSpPr/>
          <p:nvPr/>
        </p:nvGrpSpPr>
        <p:grpSpPr>
          <a:xfrm>
            <a:off x="64125" y="72251"/>
            <a:ext cx="2941378" cy="4932203"/>
            <a:chOff x="1118227" y="281565"/>
            <a:chExt cx="2090829" cy="4078560"/>
          </a:xfrm>
        </p:grpSpPr>
        <p:sp>
          <p:nvSpPr>
            <p:cNvPr id="193" name="Google Shape;193;p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1118227" y="341763"/>
              <a:ext cx="2048100" cy="789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1233915" y="667305"/>
              <a:ext cx="18150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202124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Makes sure that a meeting stays on track.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1233850" y="281565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" sz="2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Agenda</a:t>
              </a:r>
              <a:endParaRPr b="0" i="0" sz="28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 rot="5400000">
              <a:off x="1947731" y="1058557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1178656" y="2216287"/>
              <a:ext cx="2030400" cy="21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Serving at a soup kitchen</a:t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Community/Campus Beautification</a:t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Serving at Community Centers/Shelters</a:t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9"/>
          <p:cNvGrpSpPr/>
          <p:nvPr/>
        </p:nvGrpSpPr>
        <p:grpSpPr>
          <a:xfrm>
            <a:off x="3079225" y="72249"/>
            <a:ext cx="2941367" cy="4932203"/>
            <a:chOff x="1118229" y="281565"/>
            <a:chExt cx="2090821" cy="4078560"/>
          </a:xfrm>
        </p:grpSpPr>
        <p:sp>
          <p:nvSpPr>
            <p:cNvPr id="200" name="Google Shape;200;p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118229" y="341766"/>
              <a:ext cx="2048100" cy="7848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233917" y="667311"/>
              <a:ext cx="1815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Records committee progress.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233850" y="281565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" sz="2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Reports</a:t>
              </a:r>
              <a:endParaRPr b="0" i="0" sz="28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 rot="5400000">
              <a:off x="1938956" y="1056156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9"/>
          <p:cNvGrpSpPr/>
          <p:nvPr/>
        </p:nvGrpSpPr>
        <p:grpSpPr>
          <a:xfrm>
            <a:off x="6094375" y="72249"/>
            <a:ext cx="2941375" cy="4932203"/>
            <a:chOff x="1118223" y="281565"/>
            <a:chExt cx="2090827" cy="4078560"/>
          </a:xfrm>
        </p:grpSpPr>
        <p:sp>
          <p:nvSpPr>
            <p:cNvPr id="206" name="Google Shape;206;p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118223" y="341746"/>
              <a:ext cx="2048100" cy="956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8520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1233929" y="667289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Records meeting decisions, measure progress, and act as an accountability tool.</a:t>
              </a:r>
              <a:endParaRPr b="0" i="0" sz="14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233850" y="281565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" sz="28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Minutes</a:t>
              </a:r>
              <a:endParaRPr b="0" i="0" sz="28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00" y="1483299"/>
            <a:ext cx="2745474" cy="3473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9"/>
          <p:cNvGrpSpPr/>
          <p:nvPr/>
        </p:nvGrpSpPr>
        <p:grpSpPr>
          <a:xfrm>
            <a:off x="3210250" y="1483353"/>
            <a:ext cx="2745475" cy="3473244"/>
            <a:chOff x="3210250" y="1757575"/>
            <a:chExt cx="2745475" cy="3089250"/>
          </a:xfrm>
        </p:grpSpPr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0250" y="1757575"/>
              <a:ext cx="2745475" cy="2423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0250" y="4104900"/>
              <a:ext cx="2745475" cy="741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25300" y="1643350"/>
            <a:ext cx="2745475" cy="33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 rot="5400000">
            <a:off x="7434700" y="1226950"/>
            <a:ext cx="326700" cy="391200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0B5394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