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Economica"/>
      <p:regular r:id="rId17"/>
      <p:bold r:id="rId18"/>
      <p:italic r:id="rId19"/>
      <p:boldItalic r:id="rId20"/>
    </p:embeddedFont>
    <p:embeddedFont>
      <p:font typeface="Lora"/>
      <p:regular r:id="rId21"/>
      <p:bold r:id="rId22"/>
      <p:italic r:id="rId23"/>
      <p:boldItalic r:id="rId24"/>
    </p:embeddedFont>
    <p:embeddedFont>
      <p:font typeface="Open Sans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Economica-boldItalic.fntdata"/><Relationship Id="rId22" Type="http://schemas.openxmlformats.org/officeDocument/2006/relationships/font" Target="fonts/Lora-bold.fntdata"/><Relationship Id="rId21" Type="http://schemas.openxmlformats.org/officeDocument/2006/relationships/font" Target="fonts/Lora-regular.fntdata"/><Relationship Id="rId24" Type="http://schemas.openxmlformats.org/officeDocument/2006/relationships/font" Target="fonts/Lora-boldItalic.fntdata"/><Relationship Id="rId23" Type="http://schemas.openxmlformats.org/officeDocument/2006/relationships/font" Target="fonts/Lora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penSans-bold.fntdata"/><Relationship Id="rId25" Type="http://schemas.openxmlformats.org/officeDocument/2006/relationships/font" Target="fonts/OpenSans-regular.fntdata"/><Relationship Id="rId28" Type="http://schemas.openxmlformats.org/officeDocument/2006/relationships/font" Target="fonts/OpenSans-boldItalic.fntdata"/><Relationship Id="rId27" Type="http://schemas.openxmlformats.org/officeDocument/2006/relationships/font" Target="fonts/OpenSans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Economica-regular.fntdata"/><Relationship Id="rId16" Type="http://schemas.openxmlformats.org/officeDocument/2006/relationships/slide" Target="slides/slide11.xml"/><Relationship Id="rId19" Type="http://schemas.openxmlformats.org/officeDocument/2006/relationships/font" Target="fonts/Economica-italic.fntdata"/><Relationship Id="rId18" Type="http://schemas.openxmlformats.org/officeDocument/2006/relationships/font" Target="fonts/Economica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b404843ce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b404843ce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c773139191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c773139191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bd5ca728a2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bd5ca728a2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bd5ca728a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bd5ca728a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bd5ca728a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bd5ca728a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bd5ca728a2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bd5ca728a2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c8956eea0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c8956eea0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c8956eea0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c8956eea0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c6d60f7b0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c6d60f7b0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c77313919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c77313919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c77313919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c77313919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lt2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idx="1" type="body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/>
        </p:txBody>
      </p:sp>
      <p:sp>
        <p:nvSpPr>
          <p:cNvPr id="56" name="Google Shape;56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2"/>
          <p:cNvSpPr txBox="1"/>
          <p:nvPr>
            <p:ph hasCustomPrompt="1" type="title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2"/>
          <p:cNvSpPr txBox="1"/>
          <p:nvPr>
            <p:ph idx="1" type="body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rgbClr val="99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7" name="Google Shape;17;p3"/>
          <p:cNvSpPr/>
          <p:nvPr/>
        </p:nvSpPr>
        <p:spPr>
          <a:xfrm flipH="1" rot="10800000">
            <a:off x="466425" y="35583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rgbClr val="990000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5664625" y="4306800"/>
            <a:ext cx="3118800" cy="75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300"/>
              <a:buFont typeface="Lora"/>
              <a:buNone/>
              <a:defRPr sz="4300">
                <a:latin typeface="Lora"/>
                <a:ea typeface="Lora"/>
                <a:cs typeface="Lora"/>
                <a:sym typeface="Lor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" name="Google Shape;20;p3"/>
          <p:cNvPicPr preferRelativeResize="0"/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3092612" y="832488"/>
            <a:ext cx="2958774" cy="3669475"/>
          </a:xfrm>
          <a:prstGeom prst="rect">
            <a:avLst/>
          </a:prstGeom>
          <a:noFill/>
          <a:ln>
            <a:noFill/>
          </a:ln>
          <a:effectLst>
            <a:outerShdw rotWithShape="0" algn="bl">
              <a:srgbClr val="000000">
                <a:alpha val="85000"/>
              </a:srgb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3750"/>
              <a:buFont typeface="Lora"/>
              <a:buNone/>
              <a:defRPr sz="3750">
                <a:solidFill>
                  <a:srgbClr val="99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" name="Google Shape;26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6775" y="3968499"/>
            <a:ext cx="886799" cy="109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34" name="Google Shape;34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8" name="Google Shape;3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8"/>
          <p:cNvSpPr txBox="1"/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2" name="Google Shape;42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rgbClr val="A6A6A6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5" name="Google Shape;45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" name="Google Shape;46;p9"/>
          <p:cNvSpPr txBox="1"/>
          <p:nvPr>
            <p:ph type="title"/>
          </p:nvPr>
        </p:nvSpPr>
        <p:spPr>
          <a:xfrm>
            <a:off x="4835400" y="826025"/>
            <a:ext cx="4045200" cy="17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300"/>
              <a:buFont typeface="Lora"/>
              <a:buNone/>
              <a:defRPr sz="4300">
                <a:solidFill>
                  <a:srgbClr val="99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8" name="Google Shape;48;p9"/>
          <p:cNvPicPr preferRelativeResize="0"/>
          <p:nvPr/>
        </p:nvPicPr>
        <p:blipFill>
          <a:blip r:embed="rId2">
            <a:alphaModFix amt="78000"/>
          </a:blip>
          <a:stretch>
            <a:fillRect/>
          </a:stretch>
        </p:blipFill>
        <p:spPr>
          <a:xfrm>
            <a:off x="780087" y="826013"/>
            <a:ext cx="2958774" cy="3669475"/>
          </a:xfrm>
          <a:prstGeom prst="rect">
            <a:avLst/>
          </a:prstGeom>
          <a:noFill/>
          <a:ln>
            <a:noFill/>
          </a:ln>
          <a:effectLst>
            <a:outerShdw rotWithShape="0" algn="bl">
              <a:srgbClr val="000000">
                <a:alpha val="85000"/>
              </a:srgbClr>
            </a:outerShdw>
          </a:effec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1">
  <p:cSld name="SECTION_TITLE_AND_DESCRIPTION_1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rgbClr val="A6A6A6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1" name="Google Shape;51;p1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" name="Google Shape;52;p10"/>
          <p:cNvSpPr txBox="1"/>
          <p:nvPr>
            <p:ph type="title"/>
          </p:nvPr>
        </p:nvSpPr>
        <p:spPr>
          <a:xfrm>
            <a:off x="4835400" y="826025"/>
            <a:ext cx="4045200" cy="17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0000"/>
              </a:buClr>
              <a:buSzPts val="4300"/>
              <a:buFont typeface="Lora"/>
              <a:buNone/>
              <a:defRPr sz="4300">
                <a:solidFill>
                  <a:srgbClr val="990000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lux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5.png"/><Relationship Id="rId6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5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idx="4294967295" type="body"/>
          </p:nvPr>
        </p:nvSpPr>
        <p:spPr>
          <a:xfrm>
            <a:off x="4939500" y="2571750"/>
            <a:ext cx="3837000" cy="184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100">
                <a:solidFill>
                  <a:srgbClr val="990000"/>
                </a:solidFill>
                <a:latin typeface="Lora"/>
                <a:ea typeface="Lora"/>
                <a:cs typeface="Lora"/>
                <a:sym typeface="Lora"/>
              </a:rPr>
              <a:t>Public Speaking</a:t>
            </a:r>
            <a:endParaRPr sz="3100">
              <a:solidFill>
                <a:srgbClr val="990000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69" name="Google Shape;69;p14"/>
          <p:cNvSpPr txBox="1"/>
          <p:nvPr/>
        </p:nvSpPr>
        <p:spPr>
          <a:xfrm>
            <a:off x="4939500" y="1735950"/>
            <a:ext cx="29055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latin typeface="Lora"/>
                <a:ea typeface="Lora"/>
                <a:cs typeface="Lora"/>
                <a:sym typeface="Lora"/>
              </a:rPr>
              <a:t>Module 6:</a:t>
            </a:r>
            <a:endParaRPr sz="4300"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Formal Presentation</a:t>
            </a:r>
            <a:endParaRPr/>
          </a:p>
        </p:txBody>
      </p:sp>
      <p:sp>
        <p:nvSpPr>
          <p:cNvPr id="155" name="Google Shape;155;p23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506" y="1415126"/>
            <a:ext cx="3768524" cy="2515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3"/>
          <p:cNvPicPr preferRelativeResize="0"/>
          <p:nvPr/>
        </p:nvPicPr>
        <p:blipFill rotWithShape="1">
          <a:blip r:embed="rId4">
            <a:alphaModFix/>
          </a:blip>
          <a:srcRect b="5642" l="0" r="0" t="0"/>
          <a:stretch/>
        </p:blipFill>
        <p:spPr>
          <a:xfrm>
            <a:off x="4701950" y="1415124"/>
            <a:ext cx="3768526" cy="251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4"/>
          <p:cNvSpPr txBox="1"/>
          <p:nvPr>
            <p:ph type="title"/>
          </p:nvPr>
        </p:nvSpPr>
        <p:spPr>
          <a:xfrm>
            <a:off x="4835400" y="826025"/>
            <a:ext cx="4045200" cy="178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750"/>
              <a:t>Chapter Spotlight:</a:t>
            </a:r>
            <a:endParaRPr sz="47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750"/>
              <a:t>Sierra FFA</a:t>
            </a:r>
            <a:endParaRPr sz="475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4"/>
          <p:cNvSpPr txBox="1"/>
          <p:nvPr/>
        </p:nvSpPr>
        <p:spPr>
          <a:xfrm>
            <a:off x="370450" y="316250"/>
            <a:ext cx="3686400" cy="40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64" name="Google Shape;16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388" y="791188"/>
            <a:ext cx="3486525" cy="348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Module Objectives</a:t>
            </a:r>
            <a:endParaRPr/>
          </a:p>
        </p:txBody>
      </p:sp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311700" y="1589800"/>
            <a:ext cx="8520600" cy="298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n" sz="2300"/>
              <a:t>Identify the soft skills associated with public speaking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n" sz="2300"/>
              <a:t>Identify the benefits of public speaking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n" sz="2300"/>
              <a:t>Describe strategies to overcome nervousness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AutoNum type="arabicPeriod"/>
            </a:pPr>
            <a:r>
              <a:rPr lang="en" sz="2300"/>
              <a:t>Describe areas to engage students in public speaking.</a:t>
            </a:r>
            <a:endParaRPr sz="23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Philosophy</a:t>
            </a:r>
            <a:endParaRPr/>
          </a:p>
        </p:txBody>
      </p:sp>
      <p:sp>
        <p:nvSpPr>
          <p:cNvPr id="81" name="Google Shape;81;p16"/>
          <p:cNvSpPr txBox="1"/>
          <p:nvPr>
            <p:ph idx="1" type="body"/>
          </p:nvPr>
        </p:nvSpPr>
        <p:spPr>
          <a:xfrm>
            <a:off x="235500" y="1354550"/>
            <a:ext cx="45663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/>
              <a:t>Participating in public speaking develops students </a:t>
            </a:r>
            <a:r>
              <a:rPr b="1" lang="en" sz="2300"/>
              <a:t>emotional control</a:t>
            </a:r>
            <a:r>
              <a:rPr lang="en" sz="2300"/>
              <a:t>, teaches students to </a:t>
            </a:r>
            <a:r>
              <a:rPr b="1" lang="en" sz="2300"/>
              <a:t>communicate</a:t>
            </a:r>
            <a:r>
              <a:rPr lang="en" sz="2300"/>
              <a:t> more effectively, and </a:t>
            </a:r>
            <a:r>
              <a:rPr b="1" lang="en" sz="2300"/>
              <a:t>demonstrates knowledge</a:t>
            </a:r>
            <a:r>
              <a:rPr lang="en" sz="2300"/>
              <a:t> of technical skills.</a:t>
            </a:r>
            <a:endParaRPr b="1" sz="2300">
              <a:solidFill>
                <a:srgbClr val="000000"/>
              </a:solidFill>
            </a:endParaRPr>
          </a:p>
        </p:txBody>
      </p:sp>
      <p:pic>
        <p:nvPicPr>
          <p:cNvPr id="82" name="Google Shape;82;p16"/>
          <p:cNvPicPr preferRelativeResize="0"/>
          <p:nvPr/>
        </p:nvPicPr>
        <p:blipFill rotWithShape="1">
          <a:blip r:embed="rId3">
            <a:alphaModFix/>
          </a:blip>
          <a:srcRect b="0" l="6293" r="9679" t="0"/>
          <a:stretch/>
        </p:blipFill>
        <p:spPr>
          <a:xfrm>
            <a:off x="5203275" y="1295150"/>
            <a:ext cx="3328575" cy="2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type="title"/>
          </p:nvPr>
        </p:nvSpPr>
        <p:spPr>
          <a:xfrm>
            <a:off x="374025" y="18517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0000"/>
                </a:solidFill>
                <a:latin typeface="Lora"/>
                <a:ea typeface="Lora"/>
                <a:cs typeface="Lora"/>
                <a:sym typeface="Lora"/>
              </a:rPr>
              <a:t>S</a:t>
            </a:r>
            <a:r>
              <a:rPr lang="en">
                <a:solidFill>
                  <a:srgbClr val="990000"/>
                </a:solidFill>
              </a:rPr>
              <a:t>tandards</a:t>
            </a:r>
            <a:endParaRPr>
              <a:solidFill>
                <a:srgbClr val="990000"/>
              </a:solidFill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88" name="Google Shape;88;p17"/>
          <p:cNvSpPr txBox="1"/>
          <p:nvPr/>
        </p:nvSpPr>
        <p:spPr>
          <a:xfrm>
            <a:off x="851225" y="2864575"/>
            <a:ext cx="40686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CRP.02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Apply appropriate technical skills.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CRP.04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Communicate clearly, effectively, and with reason.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7"/>
          <p:cNvSpPr/>
          <p:nvPr/>
        </p:nvSpPr>
        <p:spPr>
          <a:xfrm>
            <a:off x="5538723" y="2297084"/>
            <a:ext cx="1726500" cy="6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7"/>
          <p:cNvSpPr txBox="1"/>
          <p:nvPr/>
        </p:nvSpPr>
        <p:spPr>
          <a:xfrm>
            <a:off x="5628673" y="2297084"/>
            <a:ext cx="1726500" cy="6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rebuchet MS"/>
              <a:buNone/>
            </a:pPr>
            <a:r>
              <a:rPr b="1" lang="en" sz="18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rPr>
              <a:t>Emotional Control</a:t>
            </a:r>
            <a:endParaRPr b="1" sz="1800">
              <a:solidFill>
                <a:srgbClr val="99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91" name="Google Shape;91;p17"/>
          <p:cNvGrpSpPr/>
          <p:nvPr/>
        </p:nvGrpSpPr>
        <p:grpSpPr>
          <a:xfrm>
            <a:off x="1717473" y="1016475"/>
            <a:ext cx="1726500" cy="1917509"/>
            <a:chOff x="2859373" y="1016475"/>
            <a:chExt cx="1726500" cy="1917509"/>
          </a:xfrm>
        </p:grpSpPr>
        <p:sp>
          <p:nvSpPr>
            <p:cNvPr id="92" name="Google Shape;92;p17"/>
            <p:cNvSpPr/>
            <p:nvPr/>
          </p:nvSpPr>
          <p:spPr>
            <a:xfrm>
              <a:off x="3092625" y="1016475"/>
              <a:ext cx="1260000" cy="1208700"/>
            </a:xfrm>
            <a:prstGeom prst="ellipse">
              <a:avLst/>
            </a:prstGeom>
            <a:solidFill>
              <a:srgbClr val="E4B9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3" name="Google Shape;93;p17"/>
            <p:cNvGrpSpPr/>
            <p:nvPr/>
          </p:nvGrpSpPr>
          <p:grpSpPr>
            <a:xfrm>
              <a:off x="3368020" y="1302384"/>
              <a:ext cx="709214" cy="636897"/>
              <a:chOff x="848978" y="4297637"/>
              <a:chExt cx="377824" cy="324418"/>
            </a:xfrm>
          </p:grpSpPr>
          <p:sp>
            <p:nvSpPr>
              <p:cNvPr id="94" name="Google Shape;94;p17"/>
              <p:cNvSpPr/>
              <p:nvPr/>
            </p:nvSpPr>
            <p:spPr>
              <a:xfrm>
                <a:off x="848978" y="4297637"/>
                <a:ext cx="377824" cy="324418"/>
              </a:xfrm>
              <a:custGeom>
                <a:rect b="b" l="l" r="r" t="t"/>
                <a:pathLst>
                  <a:path extrusionOk="0" h="10193" w="11871">
                    <a:moveTo>
                      <a:pt x="6787" y="358"/>
                    </a:moveTo>
                    <a:cubicBezTo>
                      <a:pt x="6965" y="358"/>
                      <a:pt x="7132" y="465"/>
                      <a:pt x="7168" y="655"/>
                    </a:cubicBezTo>
                    <a:lnTo>
                      <a:pt x="7382" y="1679"/>
                    </a:lnTo>
                    <a:lnTo>
                      <a:pt x="4465" y="1679"/>
                    </a:lnTo>
                    <a:lnTo>
                      <a:pt x="4703" y="655"/>
                    </a:lnTo>
                    <a:cubicBezTo>
                      <a:pt x="4751" y="465"/>
                      <a:pt x="4906" y="358"/>
                      <a:pt x="5084" y="358"/>
                    </a:cubicBezTo>
                    <a:close/>
                    <a:moveTo>
                      <a:pt x="2786" y="2024"/>
                    </a:moveTo>
                    <a:lnTo>
                      <a:pt x="2786" y="5751"/>
                    </a:lnTo>
                    <a:lnTo>
                      <a:pt x="2381" y="5751"/>
                    </a:lnTo>
                    <a:lnTo>
                      <a:pt x="2381" y="2024"/>
                    </a:lnTo>
                    <a:close/>
                    <a:moveTo>
                      <a:pt x="9478" y="2024"/>
                    </a:moveTo>
                    <a:lnTo>
                      <a:pt x="9478" y="5751"/>
                    </a:lnTo>
                    <a:lnTo>
                      <a:pt x="9085" y="5751"/>
                    </a:lnTo>
                    <a:lnTo>
                      <a:pt x="9085" y="2024"/>
                    </a:lnTo>
                    <a:close/>
                    <a:moveTo>
                      <a:pt x="2048" y="2024"/>
                    </a:moveTo>
                    <a:lnTo>
                      <a:pt x="2048" y="5751"/>
                    </a:lnTo>
                    <a:lnTo>
                      <a:pt x="2024" y="5751"/>
                    </a:lnTo>
                    <a:cubicBezTo>
                      <a:pt x="1834" y="5751"/>
                      <a:pt x="1667" y="5918"/>
                      <a:pt x="1667" y="6108"/>
                    </a:cubicBezTo>
                    <a:lnTo>
                      <a:pt x="1667" y="6501"/>
                    </a:lnTo>
                    <a:lnTo>
                      <a:pt x="1655" y="6501"/>
                    </a:lnTo>
                    <a:cubicBezTo>
                      <a:pt x="929" y="6501"/>
                      <a:pt x="345" y="5906"/>
                      <a:pt x="345" y="5191"/>
                    </a:cubicBezTo>
                    <a:lnTo>
                      <a:pt x="345" y="2584"/>
                    </a:lnTo>
                    <a:cubicBezTo>
                      <a:pt x="345" y="2274"/>
                      <a:pt x="595" y="2024"/>
                      <a:pt x="917" y="2024"/>
                    </a:cubicBezTo>
                    <a:close/>
                    <a:moveTo>
                      <a:pt x="8727" y="2024"/>
                    </a:moveTo>
                    <a:lnTo>
                      <a:pt x="8727" y="5751"/>
                    </a:lnTo>
                    <a:lnTo>
                      <a:pt x="8716" y="5751"/>
                    </a:lnTo>
                    <a:cubicBezTo>
                      <a:pt x="8513" y="5751"/>
                      <a:pt x="8358" y="5918"/>
                      <a:pt x="8358" y="6108"/>
                    </a:cubicBezTo>
                    <a:lnTo>
                      <a:pt x="8358" y="6501"/>
                    </a:lnTo>
                    <a:lnTo>
                      <a:pt x="3501" y="6501"/>
                    </a:lnTo>
                    <a:lnTo>
                      <a:pt x="3501" y="6108"/>
                    </a:lnTo>
                    <a:cubicBezTo>
                      <a:pt x="3501" y="5918"/>
                      <a:pt x="3334" y="5751"/>
                      <a:pt x="3143" y="5751"/>
                    </a:cubicBezTo>
                    <a:lnTo>
                      <a:pt x="3132" y="5751"/>
                    </a:lnTo>
                    <a:lnTo>
                      <a:pt x="3132" y="2024"/>
                    </a:lnTo>
                    <a:close/>
                    <a:moveTo>
                      <a:pt x="10942" y="2024"/>
                    </a:moveTo>
                    <a:cubicBezTo>
                      <a:pt x="11252" y="2024"/>
                      <a:pt x="11514" y="2274"/>
                      <a:pt x="11514" y="2584"/>
                    </a:cubicBezTo>
                    <a:lnTo>
                      <a:pt x="11514" y="5191"/>
                    </a:lnTo>
                    <a:cubicBezTo>
                      <a:pt x="11514" y="5906"/>
                      <a:pt x="10930" y="6501"/>
                      <a:pt x="10204" y="6501"/>
                    </a:cubicBezTo>
                    <a:lnTo>
                      <a:pt x="10180" y="6108"/>
                    </a:lnTo>
                    <a:cubicBezTo>
                      <a:pt x="10180" y="5918"/>
                      <a:pt x="10025" y="5751"/>
                      <a:pt x="9823" y="5751"/>
                    </a:cubicBezTo>
                    <a:lnTo>
                      <a:pt x="9811" y="5751"/>
                    </a:lnTo>
                    <a:lnTo>
                      <a:pt x="9811" y="2024"/>
                    </a:lnTo>
                    <a:close/>
                    <a:moveTo>
                      <a:pt x="3143" y="6096"/>
                    </a:moveTo>
                    <a:cubicBezTo>
                      <a:pt x="3143" y="6096"/>
                      <a:pt x="3155" y="6096"/>
                      <a:pt x="3155" y="6108"/>
                    </a:cubicBezTo>
                    <a:lnTo>
                      <a:pt x="3155" y="7037"/>
                    </a:lnTo>
                    <a:cubicBezTo>
                      <a:pt x="3155" y="7037"/>
                      <a:pt x="3155" y="7049"/>
                      <a:pt x="3143" y="7049"/>
                    </a:cubicBezTo>
                    <a:lnTo>
                      <a:pt x="2024" y="7049"/>
                    </a:lnTo>
                    <a:cubicBezTo>
                      <a:pt x="2024" y="7049"/>
                      <a:pt x="2012" y="7049"/>
                      <a:pt x="2012" y="7037"/>
                    </a:cubicBezTo>
                    <a:lnTo>
                      <a:pt x="2012" y="6108"/>
                    </a:lnTo>
                    <a:cubicBezTo>
                      <a:pt x="2012" y="6108"/>
                      <a:pt x="2012" y="6096"/>
                      <a:pt x="2024" y="6096"/>
                    </a:cubicBezTo>
                    <a:lnTo>
                      <a:pt x="2417" y="6096"/>
                    </a:lnTo>
                    <a:lnTo>
                      <a:pt x="2417" y="6489"/>
                    </a:lnTo>
                    <a:cubicBezTo>
                      <a:pt x="2417" y="6585"/>
                      <a:pt x="2489" y="6668"/>
                      <a:pt x="2584" y="6668"/>
                    </a:cubicBezTo>
                    <a:cubicBezTo>
                      <a:pt x="2667" y="6668"/>
                      <a:pt x="2762" y="6585"/>
                      <a:pt x="2762" y="6489"/>
                    </a:cubicBezTo>
                    <a:lnTo>
                      <a:pt x="2762" y="6096"/>
                    </a:lnTo>
                    <a:close/>
                    <a:moveTo>
                      <a:pt x="9847" y="6108"/>
                    </a:moveTo>
                    <a:cubicBezTo>
                      <a:pt x="9847" y="6108"/>
                      <a:pt x="9859" y="6108"/>
                      <a:pt x="9859" y="6120"/>
                    </a:cubicBezTo>
                    <a:lnTo>
                      <a:pt x="9847" y="7049"/>
                    </a:lnTo>
                    <a:lnTo>
                      <a:pt x="8716" y="7061"/>
                    </a:lnTo>
                    <a:cubicBezTo>
                      <a:pt x="8716" y="7061"/>
                      <a:pt x="8692" y="7061"/>
                      <a:pt x="8692" y="7049"/>
                    </a:cubicBezTo>
                    <a:lnTo>
                      <a:pt x="8692" y="6120"/>
                    </a:lnTo>
                    <a:cubicBezTo>
                      <a:pt x="8692" y="6120"/>
                      <a:pt x="8692" y="6108"/>
                      <a:pt x="8716" y="6108"/>
                    </a:cubicBezTo>
                    <a:lnTo>
                      <a:pt x="9097" y="6108"/>
                    </a:lnTo>
                    <a:lnTo>
                      <a:pt x="9097" y="6501"/>
                    </a:lnTo>
                    <a:cubicBezTo>
                      <a:pt x="9097" y="6585"/>
                      <a:pt x="9168" y="6680"/>
                      <a:pt x="9275" y="6680"/>
                    </a:cubicBezTo>
                    <a:cubicBezTo>
                      <a:pt x="9370" y="6680"/>
                      <a:pt x="9454" y="6608"/>
                      <a:pt x="9454" y="6501"/>
                    </a:cubicBezTo>
                    <a:lnTo>
                      <a:pt x="9454" y="6108"/>
                    </a:lnTo>
                    <a:close/>
                    <a:moveTo>
                      <a:pt x="703" y="6561"/>
                    </a:moveTo>
                    <a:cubicBezTo>
                      <a:pt x="976" y="6739"/>
                      <a:pt x="1298" y="6858"/>
                      <a:pt x="1643" y="6858"/>
                    </a:cubicBezTo>
                    <a:lnTo>
                      <a:pt x="1655" y="6858"/>
                    </a:lnTo>
                    <a:lnTo>
                      <a:pt x="1655" y="7049"/>
                    </a:lnTo>
                    <a:cubicBezTo>
                      <a:pt x="1655" y="7239"/>
                      <a:pt x="1822" y="7406"/>
                      <a:pt x="2012" y="7406"/>
                    </a:cubicBezTo>
                    <a:lnTo>
                      <a:pt x="2774" y="7406"/>
                    </a:lnTo>
                    <a:lnTo>
                      <a:pt x="2774" y="9847"/>
                    </a:lnTo>
                    <a:lnTo>
                      <a:pt x="2381" y="9847"/>
                    </a:lnTo>
                    <a:lnTo>
                      <a:pt x="2381" y="7978"/>
                    </a:lnTo>
                    <a:cubicBezTo>
                      <a:pt x="2381" y="7882"/>
                      <a:pt x="2310" y="7799"/>
                      <a:pt x="2203" y="7799"/>
                    </a:cubicBezTo>
                    <a:cubicBezTo>
                      <a:pt x="2108" y="7799"/>
                      <a:pt x="2024" y="7870"/>
                      <a:pt x="2024" y="7978"/>
                    </a:cubicBezTo>
                    <a:lnTo>
                      <a:pt x="2024" y="9847"/>
                    </a:lnTo>
                    <a:lnTo>
                      <a:pt x="1096" y="9847"/>
                    </a:lnTo>
                    <a:cubicBezTo>
                      <a:pt x="881" y="9847"/>
                      <a:pt x="703" y="9668"/>
                      <a:pt x="703" y="9466"/>
                    </a:cubicBezTo>
                    <a:lnTo>
                      <a:pt x="703" y="6561"/>
                    </a:lnTo>
                    <a:close/>
                    <a:moveTo>
                      <a:pt x="8335" y="6858"/>
                    </a:moveTo>
                    <a:lnTo>
                      <a:pt x="8335" y="7049"/>
                    </a:lnTo>
                    <a:cubicBezTo>
                      <a:pt x="8335" y="7239"/>
                      <a:pt x="8501" y="7406"/>
                      <a:pt x="8692" y="7406"/>
                    </a:cubicBezTo>
                    <a:lnTo>
                      <a:pt x="9454" y="7406"/>
                    </a:lnTo>
                    <a:lnTo>
                      <a:pt x="9466" y="9847"/>
                    </a:lnTo>
                    <a:lnTo>
                      <a:pt x="9073" y="9847"/>
                    </a:lnTo>
                    <a:lnTo>
                      <a:pt x="9073" y="7978"/>
                    </a:lnTo>
                    <a:cubicBezTo>
                      <a:pt x="9073" y="7882"/>
                      <a:pt x="8989" y="7799"/>
                      <a:pt x="8894" y="7799"/>
                    </a:cubicBezTo>
                    <a:cubicBezTo>
                      <a:pt x="8787" y="7799"/>
                      <a:pt x="8716" y="7870"/>
                      <a:pt x="8716" y="7978"/>
                    </a:cubicBezTo>
                    <a:lnTo>
                      <a:pt x="8716" y="9847"/>
                    </a:lnTo>
                    <a:lnTo>
                      <a:pt x="3120" y="9847"/>
                    </a:lnTo>
                    <a:lnTo>
                      <a:pt x="3120" y="7406"/>
                    </a:lnTo>
                    <a:lnTo>
                      <a:pt x="3132" y="7406"/>
                    </a:lnTo>
                    <a:cubicBezTo>
                      <a:pt x="3322" y="7406"/>
                      <a:pt x="3489" y="7239"/>
                      <a:pt x="3489" y="7049"/>
                    </a:cubicBezTo>
                    <a:lnTo>
                      <a:pt x="3489" y="6858"/>
                    </a:lnTo>
                    <a:close/>
                    <a:moveTo>
                      <a:pt x="11133" y="6561"/>
                    </a:moveTo>
                    <a:lnTo>
                      <a:pt x="11133" y="9466"/>
                    </a:lnTo>
                    <a:cubicBezTo>
                      <a:pt x="11133" y="9668"/>
                      <a:pt x="10954" y="9847"/>
                      <a:pt x="10752" y="9847"/>
                    </a:cubicBezTo>
                    <a:lnTo>
                      <a:pt x="9811" y="9847"/>
                    </a:lnTo>
                    <a:lnTo>
                      <a:pt x="9811" y="7406"/>
                    </a:lnTo>
                    <a:lnTo>
                      <a:pt x="9823" y="7406"/>
                    </a:lnTo>
                    <a:cubicBezTo>
                      <a:pt x="10025" y="7406"/>
                      <a:pt x="10180" y="7239"/>
                      <a:pt x="10180" y="7049"/>
                    </a:cubicBezTo>
                    <a:lnTo>
                      <a:pt x="10180" y="6858"/>
                    </a:lnTo>
                    <a:lnTo>
                      <a:pt x="10204" y="6858"/>
                    </a:lnTo>
                    <a:cubicBezTo>
                      <a:pt x="10537" y="6858"/>
                      <a:pt x="10871" y="6751"/>
                      <a:pt x="11133" y="6561"/>
                    </a:cubicBezTo>
                    <a:close/>
                    <a:moveTo>
                      <a:pt x="5084" y="0"/>
                    </a:moveTo>
                    <a:cubicBezTo>
                      <a:pt x="4739" y="0"/>
                      <a:pt x="4441" y="238"/>
                      <a:pt x="4358" y="560"/>
                    </a:cubicBezTo>
                    <a:lnTo>
                      <a:pt x="4120" y="1667"/>
                    </a:lnTo>
                    <a:lnTo>
                      <a:pt x="929" y="1667"/>
                    </a:lnTo>
                    <a:cubicBezTo>
                      <a:pt x="417" y="1667"/>
                      <a:pt x="0" y="2084"/>
                      <a:pt x="0" y="2584"/>
                    </a:cubicBezTo>
                    <a:lnTo>
                      <a:pt x="0" y="5191"/>
                    </a:lnTo>
                    <a:cubicBezTo>
                      <a:pt x="0" y="5596"/>
                      <a:pt x="143" y="5953"/>
                      <a:pt x="381" y="6227"/>
                    </a:cubicBezTo>
                    <a:lnTo>
                      <a:pt x="381" y="9466"/>
                    </a:lnTo>
                    <a:cubicBezTo>
                      <a:pt x="381" y="9859"/>
                      <a:pt x="703" y="10192"/>
                      <a:pt x="1107" y="10192"/>
                    </a:cubicBezTo>
                    <a:lnTo>
                      <a:pt x="10763" y="10192"/>
                    </a:lnTo>
                    <a:cubicBezTo>
                      <a:pt x="11168" y="10192"/>
                      <a:pt x="11490" y="9859"/>
                      <a:pt x="11490" y="9466"/>
                    </a:cubicBezTo>
                    <a:lnTo>
                      <a:pt x="11490" y="6227"/>
                    </a:lnTo>
                    <a:cubicBezTo>
                      <a:pt x="11728" y="5953"/>
                      <a:pt x="11871" y="5572"/>
                      <a:pt x="11871" y="5191"/>
                    </a:cubicBezTo>
                    <a:lnTo>
                      <a:pt x="11871" y="2584"/>
                    </a:lnTo>
                    <a:cubicBezTo>
                      <a:pt x="11871" y="2084"/>
                      <a:pt x="11454" y="1667"/>
                      <a:pt x="10942" y="1667"/>
                    </a:cubicBezTo>
                    <a:lnTo>
                      <a:pt x="7739" y="1667"/>
                    </a:lnTo>
                    <a:lnTo>
                      <a:pt x="7501" y="560"/>
                    </a:lnTo>
                    <a:cubicBezTo>
                      <a:pt x="7430" y="215"/>
                      <a:pt x="7132" y="0"/>
                      <a:pt x="67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5" name="Google Shape;95;p17"/>
              <p:cNvSpPr/>
              <p:nvPr/>
            </p:nvSpPr>
            <p:spPr>
              <a:xfrm>
                <a:off x="1002450" y="4457157"/>
                <a:ext cx="70116" cy="34533"/>
              </a:xfrm>
              <a:custGeom>
                <a:rect b="b" l="l" r="r" t="t"/>
                <a:pathLst>
                  <a:path extrusionOk="0" h="1085" w="2203">
                    <a:moveTo>
                      <a:pt x="357" y="1"/>
                    </a:moveTo>
                    <a:cubicBezTo>
                      <a:pt x="167" y="1"/>
                      <a:pt x="0" y="168"/>
                      <a:pt x="0" y="358"/>
                    </a:cubicBezTo>
                    <a:lnTo>
                      <a:pt x="0" y="727"/>
                    </a:lnTo>
                    <a:cubicBezTo>
                      <a:pt x="0" y="918"/>
                      <a:pt x="167" y="1084"/>
                      <a:pt x="357" y="1084"/>
                    </a:cubicBezTo>
                    <a:lnTo>
                      <a:pt x="1846" y="1084"/>
                    </a:lnTo>
                    <a:cubicBezTo>
                      <a:pt x="2048" y="1084"/>
                      <a:pt x="2203" y="918"/>
                      <a:pt x="2203" y="727"/>
                    </a:cubicBezTo>
                    <a:lnTo>
                      <a:pt x="2203" y="358"/>
                    </a:lnTo>
                    <a:cubicBezTo>
                      <a:pt x="2203" y="168"/>
                      <a:pt x="2048" y="1"/>
                      <a:pt x="1846" y="1"/>
                    </a:cubicBezTo>
                    <a:lnTo>
                      <a:pt x="1667" y="1"/>
                    </a:lnTo>
                    <a:cubicBezTo>
                      <a:pt x="1584" y="1"/>
                      <a:pt x="1488" y="72"/>
                      <a:pt x="1488" y="179"/>
                    </a:cubicBezTo>
                    <a:cubicBezTo>
                      <a:pt x="1488" y="287"/>
                      <a:pt x="1572" y="358"/>
                      <a:pt x="1667" y="358"/>
                    </a:cubicBezTo>
                    <a:lnTo>
                      <a:pt x="1846" y="358"/>
                    </a:lnTo>
                    <a:cubicBezTo>
                      <a:pt x="1846" y="358"/>
                      <a:pt x="1869" y="358"/>
                      <a:pt x="1869" y="370"/>
                    </a:cubicBezTo>
                    <a:lnTo>
                      <a:pt x="1869" y="739"/>
                    </a:lnTo>
                    <a:cubicBezTo>
                      <a:pt x="1869" y="739"/>
                      <a:pt x="1869" y="763"/>
                      <a:pt x="1846" y="763"/>
                    </a:cubicBezTo>
                    <a:lnTo>
                      <a:pt x="357" y="763"/>
                    </a:lnTo>
                    <a:cubicBezTo>
                      <a:pt x="357" y="763"/>
                      <a:pt x="345" y="763"/>
                      <a:pt x="345" y="739"/>
                    </a:cubicBezTo>
                    <a:lnTo>
                      <a:pt x="345" y="370"/>
                    </a:lnTo>
                    <a:cubicBezTo>
                      <a:pt x="345" y="370"/>
                      <a:pt x="345" y="358"/>
                      <a:pt x="357" y="358"/>
                    </a:cubicBezTo>
                    <a:lnTo>
                      <a:pt x="917" y="358"/>
                    </a:lnTo>
                    <a:cubicBezTo>
                      <a:pt x="1000" y="358"/>
                      <a:pt x="1084" y="287"/>
                      <a:pt x="1084" y="179"/>
                    </a:cubicBezTo>
                    <a:cubicBezTo>
                      <a:pt x="1084" y="72"/>
                      <a:pt x="1012" y="1"/>
                      <a:pt x="9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6" name="Google Shape;96;p17"/>
            <p:cNvSpPr txBox="1"/>
            <p:nvPr/>
          </p:nvSpPr>
          <p:spPr>
            <a:xfrm>
              <a:off x="2859373" y="2297084"/>
              <a:ext cx="17265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Trebuchet MS"/>
                <a:buNone/>
              </a:pPr>
              <a:r>
                <a:rPr b="1" lang="en" sz="1800">
                  <a:solidFill>
                    <a:srgbClr val="99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Career Ready Practices</a:t>
              </a:r>
              <a:endParaRPr b="1" sz="1800">
                <a:solidFill>
                  <a:srgbClr val="99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97" name="Google Shape;97;p17"/>
          <p:cNvSpPr txBox="1"/>
          <p:nvPr/>
        </p:nvSpPr>
        <p:spPr>
          <a:xfrm>
            <a:off x="5176825" y="2864575"/>
            <a:ext cx="3646500" cy="10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Maintains control when student is faced with potentially stressful situation.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pSp>
        <p:nvGrpSpPr>
          <p:cNvPr id="98" name="Google Shape;98;p17"/>
          <p:cNvGrpSpPr/>
          <p:nvPr/>
        </p:nvGrpSpPr>
        <p:grpSpPr>
          <a:xfrm>
            <a:off x="5861925" y="1016475"/>
            <a:ext cx="1260000" cy="1208700"/>
            <a:chOff x="5861925" y="1016475"/>
            <a:chExt cx="1260000" cy="1208700"/>
          </a:xfrm>
        </p:grpSpPr>
        <p:sp>
          <p:nvSpPr>
            <p:cNvPr id="99" name="Google Shape;99;p17"/>
            <p:cNvSpPr/>
            <p:nvPr/>
          </p:nvSpPr>
          <p:spPr>
            <a:xfrm>
              <a:off x="5861925" y="1016475"/>
              <a:ext cx="1260000" cy="1208700"/>
            </a:xfrm>
            <a:prstGeom prst="ellipse">
              <a:avLst/>
            </a:prstGeom>
            <a:solidFill>
              <a:srgbClr val="E7661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0" name="Google Shape;100;p17"/>
            <p:cNvGrpSpPr/>
            <p:nvPr/>
          </p:nvGrpSpPr>
          <p:grpSpPr>
            <a:xfrm>
              <a:off x="6127221" y="1248166"/>
              <a:ext cx="729427" cy="745313"/>
              <a:chOff x="1408777" y="3680964"/>
              <a:chExt cx="357720" cy="355148"/>
            </a:xfrm>
          </p:grpSpPr>
          <p:sp>
            <p:nvSpPr>
              <p:cNvPr id="101" name="Google Shape;101;p17"/>
              <p:cNvSpPr/>
              <p:nvPr/>
            </p:nvSpPr>
            <p:spPr>
              <a:xfrm>
                <a:off x="1510488" y="3814144"/>
                <a:ext cx="37852" cy="49188"/>
              </a:xfrm>
              <a:custGeom>
                <a:rect b="b" l="l" r="r" t="t"/>
                <a:pathLst>
                  <a:path extrusionOk="0" h="1549" w="1192">
                    <a:moveTo>
                      <a:pt x="596" y="0"/>
                    </a:moveTo>
                    <a:cubicBezTo>
                      <a:pt x="262" y="0"/>
                      <a:pt x="1" y="274"/>
                      <a:pt x="1" y="596"/>
                    </a:cubicBezTo>
                    <a:lnTo>
                      <a:pt x="1" y="953"/>
                    </a:lnTo>
                    <a:cubicBezTo>
                      <a:pt x="1" y="1286"/>
                      <a:pt x="262" y="1548"/>
                      <a:pt x="596" y="1548"/>
                    </a:cubicBezTo>
                    <a:cubicBezTo>
                      <a:pt x="917" y="1548"/>
                      <a:pt x="1191" y="1286"/>
                      <a:pt x="1191" y="953"/>
                    </a:cubicBezTo>
                    <a:lnTo>
                      <a:pt x="1191" y="691"/>
                    </a:lnTo>
                    <a:cubicBezTo>
                      <a:pt x="1191" y="596"/>
                      <a:pt x="1108" y="524"/>
                      <a:pt x="1024" y="524"/>
                    </a:cubicBezTo>
                    <a:cubicBezTo>
                      <a:pt x="941" y="524"/>
                      <a:pt x="858" y="596"/>
                      <a:pt x="858" y="691"/>
                    </a:cubicBezTo>
                    <a:lnTo>
                      <a:pt x="858" y="953"/>
                    </a:lnTo>
                    <a:cubicBezTo>
                      <a:pt x="858" y="1108"/>
                      <a:pt x="739" y="1227"/>
                      <a:pt x="596" y="1227"/>
                    </a:cubicBezTo>
                    <a:cubicBezTo>
                      <a:pt x="441" y="1227"/>
                      <a:pt x="322" y="1108"/>
                      <a:pt x="322" y="953"/>
                    </a:cubicBezTo>
                    <a:lnTo>
                      <a:pt x="322" y="596"/>
                    </a:lnTo>
                    <a:cubicBezTo>
                      <a:pt x="322" y="453"/>
                      <a:pt x="441" y="334"/>
                      <a:pt x="596" y="334"/>
                    </a:cubicBezTo>
                    <a:cubicBezTo>
                      <a:pt x="679" y="334"/>
                      <a:pt x="763" y="262"/>
                      <a:pt x="763" y="167"/>
                    </a:cubicBezTo>
                    <a:cubicBezTo>
                      <a:pt x="763" y="84"/>
                      <a:pt x="679" y="0"/>
                      <a:pt x="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" name="Google Shape;102;p17"/>
              <p:cNvSpPr/>
              <p:nvPr/>
            </p:nvSpPr>
            <p:spPr>
              <a:xfrm>
                <a:off x="1627315" y="3814144"/>
                <a:ext cx="37852" cy="49188"/>
              </a:xfrm>
              <a:custGeom>
                <a:rect b="b" l="l" r="r" t="t"/>
                <a:pathLst>
                  <a:path extrusionOk="0" h="1549" w="1192">
                    <a:moveTo>
                      <a:pt x="596" y="0"/>
                    </a:moveTo>
                    <a:cubicBezTo>
                      <a:pt x="262" y="0"/>
                      <a:pt x="1" y="274"/>
                      <a:pt x="1" y="596"/>
                    </a:cubicBezTo>
                    <a:lnTo>
                      <a:pt x="1" y="953"/>
                    </a:lnTo>
                    <a:cubicBezTo>
                      <a:pt x="1" y="1286"/>
                      <a:pt x="262" y="1548"/>
                      <a:pt x="596" y="1548"/>
                    </a:cubicBezTo>
                    <a:cubicBezTo>
                      <a:pt x="917" y="1548"/>
                      <a:pt x="1191" y="1286"/>
                      <a:pt x="1191" y="953"/>
                    </a:cubicBezTo>
                    <a:lnTo>
                      <a:pt x="1191" y="691"/>
                    </a:lnTo>
                    <a:cubicBezTo>
                      <a:pt x="1191" y="596"/>
                      <a:pt x="1108" y="524"/>
                      <a:pt x="1024" y="524"/>
                    </a:cubicBezTo>
                    <a:cubicBezTo>
                      <a:pt x="929" y="524"/>
                      <a:pt x="858" y="596"/>
                      <a:pt x="858" y="691"/>
                    </a:cubicBezTo>
                    <a:lnTo>
                      <a:pt x="858" y="953"/>
                    </a:lnTo>
                    <a:cubicBezTo>
                      <a:pt x="858" y="1108"/>
                      <a:pt x="739" y="1227"/>
                      <a:pt x="596" y="1227"/>
                    </a:cubicBezTo>
                    <a:cubicBezTo>
                      <a:pt x="441" y="1227"/>
                      <a:pt x="322" y="1108"/>
                      <a:pt x="322" y="953"/>
                    </a:cubicBezTo>
                    <a:lnTo>
                      <a:pt x="322" y="596"/>
                    </a:lnTo>
                    <a:cubicBezTo>
                      <a:pt x="322" y="453"/>
                      <a:pt x="441" y="334"/>
                      <a:pt x="596" y="334"/>
                    </a:cubicBezTo>
                    <a:cubicBezTo>
                      <a:pt x="679" y="334"/>
                      <a:pt x="751" y="262"/>
                      <a:pt x="751" y="167"/>
                    </a:cubicBezTo>
                    <a:cubicBezTo>
                      <a:pt x="751" y="84"/>
                      <a:pt x="679" y="0"/>
                      <a:pt x="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" name="Google Shape;103;p17"/>
              <p:cNvSpPr/>
              <p:nvPr/>
            </p:nvSpPr>
            <p:spPr>
              <a:xfrm>
                <a:off x="1525604" y="3908806"/>
                <a:ext cx="123305" cy="33152"/>
              </a:xfrm>
              <a:custGeom>
                <a:rect b="b" l="l" r="r" t="t"/>
                <a:pathLst>
                  <a:path extrusionOk="0" h="1044" w="3883">
                    <a:moveTo>
                      <a:pt x="3714" y="0"/>
                    </a:moveTo>
                    <a:cubicBezTo>
                      <a:pt x="3669" y="0"/>
                      <a:pt x="3622" y="18"/>
                      <a:pt x="3585" y="55"/>
                    </a:cubicBezTo>
                    <a:cubicBezTo>
                      <a:pt x="3215" y="460"/>
                      <a:pt x="2596" y="710"/>
                      <a:pt x="1953" y="710"/>
                    </a:cubicBezTo>
                    <a:cubicBezTo>
                      <a:pt x="1299" y="710"/>
                      <a:pt x="679" y="472"/>
                      <a:pt x="310" y="55"/>
                    </a:cubicBezTo>
                    <a:cubicBezTo>
                      <a:pt x="278" y="23"/>
                      <a:pt x="231" y="4"/>
                      <a:pt x="183" y="4"/>
                    </a:cubicBezTo>
                    <a:cubicBezTo>
                      <a:pt x="144" y="4"/>
                      <a:pt x="104" y="17"/>
                      <a:pt x="72" y="43"/>
                    </a:cubicBezTo>
                    <a:cubicBezTo>
                      <a:pt x="13" y="103"/>
                      <a:pt x="1" y="210"/>
                      <a:pt x="60" y="282"/>
                    </a:cubicBezTo>
                    <a:cubicBezTo>
                      <a:pt x="489" y="758"/>
                      <a:pt x="1191" y="1044"/>
                      <a:pt x="1930" y="1044"/>
                    </a:cubicBezTo>
                    <a:cubicBezTo>
                      <a:pt x="2680" y="1044"/>
                      <a:pt x="3370" y="758"/>
                      <a:pt x="3811" y="282"/>
                    </a:cubicBezTo>
                    <a:cubicBezTo>
                      <a:pt x="3882" y="210"/>
                      <a:pt x="3882" y="103"/>
                      <a:pt x="3823" y="43"/>
                    </a:cubicBezTo>
                    <a:cubicBezTo>
                      <a:pt x="3794" y="15"/>
                      <a:pt x="3755" y="0"/>
                      <a:pt x="37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" name="Google Shape;104;p17"/>
              <p:cNvSpPr/>
              <p:nvPr/>
            </p:nvSpPr>
            <p:spPr>
              <a:xfrm>
                <a:off x="1408777" y="3680964"/>
                <a:ext cx="298338" cy="296528"/>
              </a:xfrm>
              <a:custGeom>
                <a:rect b="b" l="l" r="r" t="t"/>
                <a:pathLst>
                  <a:path extrusionOk="0" h="9338" w="9395">
                    <a:moveTo>
                      <a:pt x="5655" y="0"/>
                    </a:moveTo>
                    <a:cubicBezTo>
                      <a:pt x="5592" y="0"/>
                      <a:pt x="5529" y="1"/>
                      <a:pt x="5466" y="3"/>
                    </a:cubicBezTo>
                    <a:cubicBezTo>
                      <a:pt x="4037" y="51"/>
                      <a:pt x="2692" y="622"/>
                      <a:pt x="1680" y="1634"/>
                    </a:cubicBezTo>
                    <a:cubicBezTo>
                      <a:pt x="667" y="2646"/>
                      <a:pt x="96" y="3992"/>
                      <a:pt x="48" y="5421"/>
                    </a:cubicBezTo>
                    <a:cubicBezTo>
                      <a:pt x="1" y="6849"/>
                      <a:pt x="489" y="8219"/>
                      <a:pt x="1429" y="9278"/>
                    </a:cubicBezTo>
                    <a:cubicBezTo>
                      <a:pt x="1465" y="9302"/>
                      <a:pt x="1501" y="9338"/>
                      <a:pt x="1549" y="9338"/>
                    </a:cubicBezTo>
                    <a:cubicBezTo>
                      <a:pt x="1596" y="9338"/>
                      <a:pt x="1620" y="9314"/>
                      <a:pt x="1656" y="9290"/>
                    </a:cubicBezTo>
                    <a:cubicBezTo>
                      <a:pt x="1727" y="9231"/>
                      <a:pt x="1727" y="9123"/>
                      <a:pt x="1668" y="9052"/>
                    </a:cubicBezTo>
                    <a:cubicBezTo>
                      <a:pt x="787" y="8052"/>
                      <a:pt x="310" y="6754"/>
                      <a:pt x="358" y="5421"/>
                    </a:cubicBezTo>
                    <a:cubicBezTo>
                      <a:pt x="406" y="4075"/>
                      <a:pt x="941" y="2813"/>
                      <a:pt x="1894" y="1861"/>
                    </a:cubicBezTo>
                    <a:cubicBezTo>
                      <a:pt x="2846" y="908"/>
                      <a:pt x="4108" y="360"/>
                      <a:pt x="5454" y="325"/>
                    </a:cubicBezTo>
                    <a:cubicBezTo>
                      <a:pt x="5500" y="323"/>
                      <a:pt x="5547" y="323"/>
                      <a:pt x="5594" y="323"/>
                    </a:cubicBezTo>
                    <a:cubicBezTo>
                      <a:pt x="6878" y="323"/>
                      <a:pt x="8120" y="796"/>
                      <a:pt x="9085" y="1634"/>
                    </a:cubicBezTo>
                    <a:cubicBezTo>
                      <a:pt x="9119" y="1663"/>
                      <a:pt x="9162" y="1678"/>
                      <a:pt x="9203" y="1678"/>
                    </a:cubicBezTo>
                    <a:cubicBezTo>
                      <a:pt x="9248" y="1678"/>
                      <a:pt x="9292" y="1660"/>
                      <a:pt x="9323" y="1623"/>
                    </a:cubicBezTo>
                    <a:cubicBezTo>
                      <a:pt x="9395" y="1551"/>
                      <a:pt x="9395" y="1444"/>
                      <a:pt x="9323" y="1384"/>
                    </a:cubicBezTo>
                    <a:cubicBezTo>
                      <a:pt x="8300" y="486"/>
                      <a:pt x="7004" y="0"/>
                      <a:pt x="56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" name="Google Shape;105;p17"/>
              <p:cNvSpPr/>
              <p:nvPr/>
            </p:nvSpPr>
            <p:spPr>
              <a:xfrm>
                <a:off x="1468508" y="3739075"/>
                <a:ext cx="297989" cy="297036"/>
              </a:xfrm>
              <a:custGeom>
                <a:rect b="b" l="l" r="r" t="t"/>
                <a:pathLst>
                  <a:path extrusionOk="0" h="9354" w="9384">
                    <a:moveTo>
                      <a:pt x="7834" y="1"/>
                    </a:moveTo>
                    <a:cubicBezTo>
                      <a:pt x="7795" y="1"/>
                      <a:pt x="7754" y="15"/>
                      <a:pt x="7716" y="43"/>
                    </a:cubicBezTo>
                    <a:cubicBezTo>
                      <a:pt x="7645" y="102"/>
                      <a:pt x="7645" y="209"/>
                      <a:pt x="7704" y="281"/>
                    </a:cubicBezTo>
                    <a:cubicBezTo>
                      <a:pt x="8585" y="1281"/>
                      <a:pt x="9062" y="2579"/>
                      <a:pt x="9014" y="3912"/>
                    </a:cubicBezTo>
                    <a:cubicBezTo>
                      <a:pt x="8966" y="5257"/>
                      <a:pt x="8431" y="6520"/>
                      <a:pt x="7478" y="7472"/>
                    </a:cubicBezTo>
                    <a:cubicBezTo>
                      <a:pt x="6526" y="8425"/>
                      <a:pt x="5263" y="8972"/>
                      <a:pt x="3918" y="9008"/>
                    </a:cubicBezTo>
                    <a:cubicBezTo>
                      <a:pt x="3870" y="9009"/>
                      <a:pt x="3823" y="9010"/>
                      <a:pt x="3775" y="9010"/>
                    </a:cubicBezTo>
                    <a:cubicBezTo>
                      <a:pt x="2492" y="9010"/>
                      <a:pt x="1251" y="8548"/>
                      <a:pt x="299" y="7698"/>
                    </a:cubicBezTo>
                    <a:cubicBezTo>
                      <a:pt x="259" y="7670"/>
                      <a:pt x="216" y="7655"/>
                      <a:pt x="175" y="7655"/>
                    </a:cubicBezTo>
                    <a:cubicBezTo>
                      <a:pt x="130" y="7655"/>
                      <a:pt x="86" y="7673"/>
                      <a:pt x="49" y="7710"/>
                    </a:cubicBezTo>
                    <a:cubicBezTo>
                      <a:pt x="1" y="7782"/>
                      <a:pt x="1" y="7889"/>
                      <a:pt x="72" y="7948"/>
                    </a:cubicBezTo>
                    <a:cubicBezTo>
                      <a:pt x="1096" y="8853"/>
                      <a:pt x="2394" y="9353"/>
                      <a:pt x="3763" y="9353"/>
                    </a:cubicBezTo>
                    <a:lnTo>
                      <a:pt x="3930" y="9353"/>
                    </a:lnTo>
                    <a:cubicBezTo>
                      <a:pt x="5359" y="9306"/>
                      <a:pt x="6692" y="8722"/>
                      <a:pt x="7704" y="7710"/>
                    </a:cubicBezTo>
                    <a:cubicBezTo>
                      <a:pt x="8716" y="6698"/>
                      <a:pt x="9300" y="5365"/>
                      <a:pt x="9347" y="3936"/>
                    </a:cubicBezTo>
                    <a:cubicBezTo>
                      <a:pt x="9383" y="2507"/>
                      <a:pt x="8895" y="1126"/>
                      <a:pt x="7954" y="66"/>
                    </a:cubicBezTo>
                    <a:cubicBezTo>
                      <a:pt x="7922" y="21"/>
                      <a:pt x="7879" y="1"/>
                      <a:pt x="783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Benefits of Public Speaking</a:t>
            </a:r>
            <a:endParaRPr/>
          </a:p>
        </p:txBody>
      </p:sp>
      <p:pic>
        <p:nvPicPr>
          <p:cNvPr id="111" name="Google Shape;11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714487"/>
            <a:ext cx="2571774" cy="171452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8"/>
          <p:cNvSpPr txBox="1"/>
          <p:nvPr>
            <p:ph type="title"/>
          </p:nvPr>
        </p:nvSpPr>
        <p:spPr>
          <a:xfrm>
            <a:off x="856288" y="3500750"/>
            <a:ext cx="1482600" cy="44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Personal</a:t>
            </a:r>
            <a:endParaRPr sz="2400"/>
          </a:p>
        </p:txBody>
      </p:sp>
      <p:sp>
        <p:nvSpPr>
          <p:cNvPr id="113" name="Google Shape;113;p18"/>
          <p:cNvSpPr txBox="1"/>
          <p:nvPr>
            <p:ph type="title"/>
          </p:nvPr>
        </p:nvSpPr>
        <p:spPr>
          <a:xfrm>
            <a:off x="6723688" y="3500750"/>
            <a:ext cx="1482600" cy="44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Public</a:t>
            </a:r>
            <a:endParaRPr sz="2400"/>
          </a:p>
        </p:txBody>
      </p:sp>
      <p:sp>
        <p:nvSpPr>
          <p:cNvPr id="114" name="Google Shape;114;p18"/>
          <p:cNvSpPr txBox="1"/>
          <p:nvPr>
            <p:ph type="title"/>
          </p:nvPr>
        </p:nvSpPr>
        <p:spPr>
          <a:xfrm>
            <a:off x="3751900" y="3500750"/>
            <a:ext cx="1833900" cy="44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Professional</a:t>
            </a:r>
            <a:endParaRPr sz="2400"/>
          </a:p>
        </p:txBody>
      </p:sp>
      <p:pic>
        <p:nvPicPr>
          <p:cNvPr id="115" name="Google Shape;115;p18"/>
          <p:cNvPicPr preferRelativeResize="0"/>
          <p:nvPr/>
        </p:nvPicPr>
        <p:blipFill rotWithShape="1">
          <a:blip r:embed="rId4">
            <a:alphaModFix/>
          </a:blip>
          <a:srcRect b="0" l="0" r="15945" t="0"/>
          <a:stretch/>
        </p:blipFill>
        <p:spPr>
          <a:xfrm>
            <a:off x="3286113" y="1714475"/>
            <a:ext cx="2571775" cy="17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6698" y="1716863"/>
            <a:ext cx="2571774" cy="1709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idx="1" type="body"/>
          </p:nvPr>
        </p:nvSpPr>
        <p:spPr>
          <a:xfrm>
            <a:off x="474325" y="1234825"/>
            <a:ext cx="3504600" cy="280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Students feel more anxious communicating...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 u</a:t>
            </a:r>
            <a:r>
              <a:rPr lang="en"/>
              <a:t>nfamiliar</a:t>
            </a:r>
            <a:r>
              <a:rPr lang="en"/>
              <a:t> situations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With strangers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 front of large audiences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 situations that involve evaluation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When others have high expectations</a:t>
            </a:r>
            <a:endParaRPr/>
          </a:p>
        </p:txBody>
      </p:sp>
      <p:sp>
        <p:nvSpPr>
          <p:cNvPr id="122" name="Google Shape;122;p19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Overcoming Nervousness</a:t>
            </a:r>
            <a:endParaRPr/>
          </a:p>
        </p:txBody>
      </p:sp>
      <p:sp>
        <p:nvSpPr>
          <p:cNvPr id="123" name="Google Shape;123;p19"/>
          <p:cNvSpPr txBox="1"/>
          <p:nvPr>
            <p:ph idx="1" type="body"/>
          </p:nvPr>
        </p:nvSpPr>
        <p:spPr>
          <a:xfrm>
            <a:off x="4768300" y="1234825"/>
            <a:ext cx="3504600" cy="280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Ways to combat nervousness: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Select a comfortable topic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Be prepared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Practice how you play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Positive attitude</a:t>
            </a:r>
            <a:endParaRPr/>
          </a:p>
        </p:txBody>
      </p:sp>
      <p:pic>
        <p:nvPicPr>
          <p:cNvPr id="124" name="Google Shape;12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8288" y="3277013"/>
            <a:ext cx="2676525" cy="170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Speaking Contest</a:t>
            </a:r>
            <a:endParaRPr/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7537" y="1147225"/>
            <a:ext cx="2951750" cy="1697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7525" y="2844713"/>
            <a:ext cx="2951752" cy="2011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9274" y="2844025"/>
            <a:ext cx="2951750" cy="201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79274" y="1147225"/>
            <a:ext cx="2951750" cy="1697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Speaking within a Contest</a:t>
            </a:r>
            <a:endParaRPr/>
          </a:p>
        </p:txBody>
      </p:sp>
      <p:sp>
        <p:nvSpPr>
          <p:cNvPr id="139" name="Google Shape;139;p21"/>
          <p:cNvSpPr txBox="1"/>
          <p:nvPr>
            <p:ph idx="1" type="body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500" y="1827550"/>
            <a:ext cx="2792896" cy="2094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5420" y="1857149"/>
            <a:ext cx="3073162" cy="2035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8594" y="1857150"/>
            <a:ext cx="2974736" cy="2035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/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In-Class Pre</a:t>
            </a:r>
            <a:r>
              <a:rPr lang="en"/>
              <a:t>sentation</a:t>
            </a:r>
            <a:endParaRPr/>
          </a:p>
        </p:txBody>
      </p:sp>
      <p:pic>
        <p:nvPicPr>
          <p:cNvPr id="148" name="Google Shape;148;p22"/>
          <p:cNvPicPr preferRelativeResize="0"/>
          <p:nvPr/>
        </p:nvPicPr>
        <p:blipFill rotWithShape="1">
          <a:blip r:embed="rId3">
            <a:alphaModFix/>
          </a:blip>
          <a:srcRect b="10746" l="0" r="0" t="0"/>
          <a:stretch/>
        </p:blipFill>
        <p:spPr>
          <a:xfrm>
            <a:off x="659300" y="1578200"/>
            <a:ext cx="3442698" cy="249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/>
          <p:cNvPicPr preferRelativeResize="0"/>
          <p:nvPr/>
        </p:nvPicPr>
        <p:blipFill rotWithShape="1">
          <a:blip r:embed="rId4">
            <a:alphaModFix/>
          </a:blip>
          <a:srcRect b="3558" l="0" r="0" t="0"/>
          <a:stretch/>
        </p:blipFill>
        <p:spPr>
          <a:xfrm>
            <a:off x="4457200" y="1578200"/>
            <a:ext cx="3442701" cy="249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0B5394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