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omments/comment1.xml" ContentType="application/vnd.openxmlformats-officedocument.presentationml.comments+xml"/>
  <Override PartName="/ppt/notesSlides/notesSlide10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3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8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9" r:id="rId1"/>
  </p:sldMasterIdLst>
  <p:notesMasterIdLst>
    <p:notesMasterId r:id="rId24"/>
  </p:notesMasterIdLst>
  <p:sldIdLst>
    <p:sldId id="278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6" r:id="rId21"/>
    <p:sldId id="275" r:id="rId22"/>
    <p:sldId id="279" r:id="rId23"/>
  </p:sldIdLst>
  <p:sldSz cx="9144000" cy="5143500" type="screen16x9"/>
  <p:notesSz cx="6858000" cy="9144000"/>
  <p:embeddedFontLst>
    <p:embeddedFont>
      <p:font typeface="Trebuchet MS" panose="020B0703020202090204" pitchFamily="34" charset="0"/>
      <p:regular r:id="rId25"/>
      <p:bold r:id="rId26"/>
      <p:italic r:id="rId27"/>
    </p:embeddedFont>
    <p:embeddedFont>
      <p:font typeface="Wingdings 3" pitchFamily="2" charset="2"/>
      <p:regular r:id="rId28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ameron Standridge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DE59808-DF35-419C-A992-40F76C7FBE2A}">
  <a:tblStyle styleId="{9DE59808-DF35-419C-A992-40F76C7FBE2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35"/>
  </p:normalViewPr>
  <p:slideViewPr>
    <p:cSldViewPr snapToGrid="0">
      <p:cViewPr varScale="1">
        <p:scale>
          <a:sx n="120" d="100"/>
          <a:sy n="120" d="100"/>
        </p:scale>
        <p:origin x="200" y="4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20-10-14T18:03:55.175" idx="1">
    <p:pos x="6000" y="0"/>
    <p:text>@jflores12141998@mail.fresnostate.edu is this slide finalized?
_Assigned to Jasmine Flores_</p:text>
  </p:cm>
</p:cmLst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diagrams/_rels/data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sv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svg"/><Relationship Id="rId1" Type="http://schemas.openxmlformats.org/officeDocument/2006/relationships/image" Target="../media/image17.png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4" Type="http://schemas.openxmlformats.org/officeDocument/2006/relationships/image" Target="../media/image20.svg"/></Relationships>
</file>

<file path=ppt/diagrams/_rels/data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sv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svg"/><Relationship Id="rId1" Type="http://schemas.openxmlformats.org/officeDocument/2006/relationships/image" Target="../media/image25.png"/><Relationship Id="rId6" Type="http://schemas.openxmlformats.org/officeDocument/2006/relationships/image" Target="../media/image30.svg"/><Relationship Id="rId5" Type="http://schemas.openxmlformats.org/officeDocument/2006/relationships/image" Target="../media/image29.png"/><Relationship Id="rId4" Type="http://schemas.openxmlformats.org/officeDocument/2006/relationships/image" Target="../media/image28.sv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diagrams/_rels/drawing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sv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svg"/><Relationship Id="rId1" Type="http://schemas.openxmlformats.org/officeDocument/2006/relationships/image" Target="../media/image17.png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4" Type="http://schemas.openxmlformats.org/officeDocument/2006/relationships/image" Target="../media/image20.svg"/></Relationships>
</file>

<file path=ppt/diagrams/_rels/drawing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sv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svg"/><Relationship Id="rId1" Type="http://schemas.openxmlformats.org/officeDocument/2006/relationships/image" Target="../media/image25.png"/><Relationship Id="rId6" Type="http://schemas.openxmlformats.org/officeDocument/2006/relationships/image" Target="../media/image30.svg"/><Relationship Id="rId5" Type="http://schemas.openxmlformats.org/officeDocument/2006/relationships/image" Target="../media/image29.png"/><Relationship Id="rId4" Type="http://schemas.openxmlformats.org/officeDocument/2006/relationships/image" Target="../media/image28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7BD2F3E-D983-4EE9-890C-6FC0103E80C1}" type="doc">
      <dgm:prSet loTypeId="urn:microsoft.com/office/officeart/2005/8/layout/matrix3" loCatId="matrix" qsTypeId="urn:microsoft.com/office/officeart/2005/8/quickstyle/simple4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CEE163D6-0C4F-4384-9F24-927D2AFD9D57}">
      <dgm:prSet/>
      <dgm:spPr/>
      <dgm:t>
        <a:bodyPr/>
        <a:lstStyle/>
        <a:p>
          <a:r>
            <a:rPr lang="en-US"/>
            <a:t>Includes nine different sections</a:t>
          </a:r>
        </a:p>
      </dgm:t>
    </dgm:pt>
    <dgm:pt modelId="{7EFE728C-8F2A-4F8B-99A0-916DD692E897}" type="parTrans" cxnId="{FF46AC8C-D1DD-4431-A7C1-6384D748F2F9}">
      <dgm:prSet/>
      <dgm:spPr/>
      <dgm:t>
        <a:bodyPr/>
        <a:lstStyle/>
        <a:p>
          <a:endParaRPr lang="en-US"/>
        </a:p>
      </dgm:t>
    </dgm:pt>
    <dgm:pt modelId="{B600AA10-AC57-4475-A47E-66283636BAF2}" type="sibTrans" cxnId="{FF46AC8C-D1DD-4431-A7C1-6384D748F2F9}">
      <dgm:prSet/>
      <dgm:spPr/>
      <dgm:t>
        <a:bodyPr/>
        <a:lstStyle/>
        <a:p>
          <a:endParaRPr lang="en-US"/>
        </a:p>
      </dgm:t>
    </dgm:pt>
    <dgm:pt modelId="{5C1FA0BF-C423-4E25-84AE-8CBE6E10860F}">
      <dgm:prSet/>
      <dgm:spPr/>
      <dgm:t>
        <a:bodyPr/>
        <a:lstStyle/>
        <a:p>
          <a:r>
            <a:rPr lang="en-US"/>
            <a:t>Each section aligns with Soft Skills and CTE Standards </a:t>
          </a:r>
        </a:p>
      </dgm:t>
    </dgm:pt>
    <dgm:pt modelId="{533F1502-7A3C-4596-BD5F-489F3DCF011E}" type="parTrans" cxnId="{1BBDD319-6888-4891-B097-653CDF024A7C}">
      <dgm:prSet/>
      <dgm:spPr/>
      <dgm:t>
        <a:bodyPr/>
        <a:lstStyle/>
        <a:p>
          <a:endParaRPr lang="en-US"/>
        </a:p>
      </dgm:t>
    </dgm:pt>
    <dgm:pt modelId="{E4DD4051-263B-4C36-8479-B2DCBCD77CA3}" type="sibTrans" cxnId="{1BBDD319-6888-4891-B097-653CDF024A7C}">
      <dgm:prSet/>
      <dgm:spPr/>
      <dgm:t>
        <a:bodyPr/>
        <a:lstStyle/>
        <a:p>
          <a:endParaRPr lang="en-US"/>
        </a:p>
      </dgm:t>
    </dgm:pt>
    <dgm:pt modelId="{F326E09F-E4BF-4301-831C-08BB9209230F}">
      <dgm:prSet/>
      <dgm:spPr/>
      <dgm:t>
        <a:bodyPr/>
        <a:lstStyle/>
        <a:p>
          <a:r>
            <a:rPr lang="en-US"/>
            <a:t>Students will record in AET</a:t>
          </a:r>
        </a:p>
      </dgm:t>
    </dgm:pt>
    <dgm:pt modelId="{F177A1CC-3759-42F1-BEFC-A73ABD618BFC}" type="parTrans" cxnId="{1A2A2E16-4EFB-462F-BA55-C2EDCF747968}">
      <dgm:prSet/>
      <dgm:spPr/>
      <dgm:t>
        <a:bodyPr/>
        <a:lstStyle/>
        <a:p>
          <a:endParaRPr lang="en-US"/>
        </a:p>
      </dgm:t>
    </dgm:pt>
    <dgm:pt modelId="{03E102D2-6206-4A00-830E-FB2B96A5682B}" type="sibTrans" cxnId="{1A2A2E16-4EFB-462F-BA55-C2EDCF747968}">
      <dgm:prSet/>
      <dgm:spPr/>
      <dgm:t>
        <a:bodyPr/>
        <a:lstStyle/>
        <a:p>
          <a:endParaRPr lang="en-US"/>
        </a:p>
      </dgm:t>
    </dgm:pt>
    <dgm:pt modelId="{6592E139-5077-4C84-A654-08DA25657432}">
      <dgm:prSet/>
      <dgm:spPr/>
      <dgm:t>
        <a:bodyPr/>
        <a:lstStyle/>
        <a:p>
          <a:r>
            <a:rPr lang="en-US"/>
            <a:t>Checklist items have specifics on hour requirements, examples and what is being assessed on the Certification Requirement Checklist</a:t>
          </a:r>
        </a:p>
      </dgm:t>
    </dgm:pt>
    <dgm:pt modelId="{06267036-492C-4B01-99DB-69CA120B3157}" type="parTrans" cxnId="{694A36B1-F7D8-4C73-86CA-452B156D2A0A}">
      <dgm:prSet/>
      <dgm:spPr/>
      <dgm:t>
        <a:bodyPr/>
        <a:lstStyle/>
        <a:p>
          <a:endParaRPr lang="en-US"/>
        </a:p>
      </dgm:t>
    </dgm:pt>
    <dgm:pt modelId="{A5B811FA-DDA1-4758-8525-BE6C1B88D8AD}" type="sibTrans" cxnId="{694A36B1-F7D8-4C73-86CA-452B156D2A0A}">
      <dgm:prSet/>
      <dgm:spPr/>
      <dgm:t>
        <a:bodyPr/>
        <a:lstStyle/>
        <a:p>
          <a:endParaRPr lang="en-US"/>
        </a:p>
      </dgm:t>
    </dgm:pt>
    <dgm:pt modelId="{DADFB2C7-8B03-004F-89D9-BEDB4C14220C}" type="pres">
      <dgm:prSet presAssocID="{E7BD2F3E-D983-4EE9-890C-6FC0103E80C1}" presName="matrix" presStyleCnt="0">
        <dgm:presLayoutVars>
          <dgm:chMax val="1"/>
          <dgm:dir/>
          <dgm:resizeHandles val="exact"/>
        </dgm:presLayoutVars>
      </dgm:prSet>
      <dgm:spPr/>
    </dgm:pt>
    <dgm:pt modelId="{1E14B343-1821-7042-8B2F-68E563737B89}" type="pres">
      <dgm:prSet presAssocID="{E7BD2F3E-D983-4EE9-890C-6FC0103E80C1}" presName="diamond" presStyleLbl="bgShp" presStyleIdx="0" presStyleCnt="1" custLinFactNeighborY="237"/>
      <dgm:spPr/>
    </dgm:pt>
    <dgm:pt modelId="{225C500B-F982-924A-AA79-7826F7149211}" type="pres">
      <dgm:prSet presAssocID="{E7BD2F3E-D983-4EE9-890C-6FC0103E80C1}" presName="quad1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62156482-99A4-7740-B7F0-0DECC4AB6BB0}" type="pres">
      <dgm:prSet presAssocID="{E7BD2F3E-D983-4EE9-890C-6FC0103E80C1}" presName="quad2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2CA35E44-305C-9547-8C28-A1157ACBB641}" type="pres">
      <dgm:prSet presAssocID="{E7BD2F3E-D983-4EE9-890C-6FC0103E80C1}" presName="quad3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A31AC4F9-878E-5245-880F-8FA39A9F6342}" type="pres">
      <dgm:prSet presAssocID="{E7BD2F3E-D983-4EE9-890C-6FC0103E80C1}" presName="quad4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1A2A2E16-4EFB-462F-BA55-C2EDCF747968}" srcId="{E7BD2F3E-D983-4EE9-890C-6FC0103E80C1}" destId="{F326E09F-E4BF-4301-831C-08BB9209230F}" srcOrd="2" destOrd="0" parTransId="{F177A1CC-3759-42F1-BEFC-A73ABD618BFC}" sibTransId="{03E102D2-6206-4A00-830E-FB2B96A5682B}"/>
    <dgm:cxn modelId="{1BBDD319-6888-4891-B097-653CDF024A7C}" srcId="{E7BD2F3E-D983-4EE9-890C-6FC0103E80C1}" destId="{5C1FA0BF-C423-4E25-84AE-8CBE6E10860F}" srcOrd="1" destOrd="0" parTransId="{533F1502-7A3C-4596-BD5F-489F3DCF011E}" sibTransId="{E4DD4051-263B-4C36-8479-B2DCBCD77CA3}"/>
    <dgm:cxn modelId="{1E32C832-74DF-BC4B-B8C3-1F13E1D9BBAF}" type="presOf" srcId="{6592E139-5077-4C84-A654-08DA25657432}" destId="{A31AC4F9-878E-5245-880F-8FA39A9F6342}" srcOrd="0" destOrd="0" presId="urn:microsoft.com/office/officeart/2005/8/layout/matrix3"/>
    <dgm:cxn modelId="{A0E17C3B-EDAA-2A4F-A5C9-106CD91262BB}" type="presOf" srcId="{F326E09F-E4BF-4301-831C-08BB9209230F}" destId="{2CA35E44-305C-9547-8C28-A1157ACBB641}" srcOrd="0" destOrd="0" presId="urn:microsoft.com/office/officeart/2005/8/layout/matrix3"/>
    <dgm:cxn modelId="{795CA565-B161-E947-B8DB-6D557936EF16}" type="presOf" srcId="{E7BD2F3E-D983-4EE9-890C-6FC0103E80C1}" destId="{DADFB2C7-8B03-004F-89D9-BEDB4C14220C}" srcOrd="0" destOrd="0" presId="urn:microsoft.com/office/officeart/2005/8/layout/matrix3"/>
    <dgm:cxn modelId="{D6FC838C-F06A-6E48-B1E4-40BCDD559425}" type="presOf" srcId="{5C1FA0BF-C423-4E25-84AE-8CBE6E10860F}" destId="{62156482-99A4-7740-B7F0-0DECC4AB6BB0}" srcOrd="0" destOrd="0" presId="urn:microsoft.com/office/officeart/2005/8/layout/matrix3"/>
    <dgm:cxn modelId="{FF46AC8C-D1DD-4431-A7C1-6384D748F2F9}" srcId="{E7BD2F3E-D983-4EE9-890C-6FC0103E80C1}" destId="{CEE163D6-0C4F-4384-9F24-927D2AFD9D57}" srcOrd="0" destOrd="0" parTransId="{7EFE728C-8F2A-4F8B-99A0-916DD692E897}" sibTransId="{B600AA10-AC57-4475-A47E-66283636BAF2}"/>
    <dgm:cxn modelId="{694A36B1-F7D8-4C73-86CA-452B156D2A0A}" srcId="{E7BD2F3E-D983-4EE9-890C-6FC0103E80C1}" destId="{6592E139-5077-4C84-A654-08DA25657432}" srcOrd="3" destOrd="0" parTransId="{06267036-492C-4B01-99DB-69CA120B3157}" sibTransId="{A5B811FA-DDA1-4758-8525-BE6C1B88D8AD}"/>
    <dgm:cxn modelId="{5C9958D1-75E4-4442-840B-6D7AA49D3160}" type="presOf" srcId="{CEE163D6-0C4F-4384-9F24-927D2AFD9D57}" destId="{225C500B-F982-924A-AA79-7826F7149211}" srcOrd="0" destOrd="0" presId="urn:microsoft.com/office/officeart/2005/8/layout/matrix3"/>
    <dgm:cxn modelId="{6D265E02-FDCF-D74A-88C8-C8E237C77E12}" type="presParOf" srcId="{DADFB2C7-8B03-004F-89D9-BEDB4C14220C}" destId="{1E14B343-1821-7042-8B2F-68E563737B89}" srcOrd="0" destOrd="0" presId="urn:microsoft.com/office/officeart/2005/8/layout/matrix3"/>
    <dgm:cxn modelId="{AD2C5E68-67B5-F54B-8AEA-3678727EB29D}" type="presParOf" srcId="{DADFB2C7-8B03-004F-89D9-BEDB4C14220C}" destId="{225C500B-F982-924A-AA79-7826F7149211}" srcOrd="1" destOrd="0" presId="urn:microsoft.com/office/officeart/2005/8/layout/matrix3"/>
    <dgm:cxn modelId="{965EC40D-12F0-CE4F-83A8-3D9BB51283DF}" type="presParOf" srcId="{DADFB2C7-8B03-004F-89D9-BEDB4C14220C}" destId="{62156482-99A4-7740-B7F0-0DECC4AB6BB0}" srcOrd="2" destOrd="0" presId="urn:microsoft.com/office/officeart/2005/8/layout/matrix3"/>
    <dgm:cxn modelId="{D90B2AF5-EC9B-B14A-B198-100CC995F3FB}" type="presParOf" srcId="{DADFB2C7-8B03-004F-89D9-BEDB4C14220C}" destId="{2CA35E44-305C-9547-8C28-A1157ACBB641}" srcOrd="3" destOrd="0" presId="urn:microsoft.com/office/officeart/2005/8/layout/matrix3"/>
    <dgm:cxn modelId="{D9A4E86F-C5A9-154E-BEAE-FCA483AFD3C4}" type="presParOf" srcId="{DADFB2C7-8B03-004F-89D9-BEDB4C14220C}" destId="{A31AC4F9-878E-5245-880F-8FA39A9F6342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C3E97EF-78B6-46DE-BB30-2658774D9990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FB5A34EC-6363-42F5-A0BB-20A2F2BDC962}">
      <dgm:prSet/>
      <dgm:spPr/>
      <dgm:t>
        <a:bodyPr/>
        <a:lstStyle/>
        <a:p>
          <a:r>
            <a:rPr lang="en-US"/>
            <a:t>Final Approval</a:t>
          </a:r>
        </a:p>
      </dgm:t>
    </dgm:pt>
    <dgm:pt modelId="{F2D23233-66F8-4A27-8347-FAF5ABE65EBF}" type="parTrans" cxnId="{E58F97E4-DA41-4D02-B63D-FA051D34DF5E}">
      <dgm:prSet/>
      <dgm:spPr/>
      <dgm:t>
        <a:bodyPr/>
        <a:lstStyle/>
        <a:p>
          <a:endParaRPr lang="en-US"/>
        </a:p>
      </dgm:t>
    </dgm:pt>
    <dgm:pt modelId="{A664D3E2-2D0E-4DD1-8C40-340CE98B05BF}" type="sibTrans" cxnId="{E58F97E4-DA41-4D02-B63D-FA051D34DF5E}">
      <dgm:prSet/>
      <dgm:spPr/>
      <dgm:t>
        <a:bodyPr/>
        <a:lstStyle/>
        <a:p>
          <a:endParaRPr lang="en-US"/>
        </a:p>
      </dgm:t>
    </dgm:pt>
    <dgm:pt modelId="{3446D6E4-F0EC-47BC-B6A1-276B73ACC97D}">
      <dgm:prSet/>
      <dgm:spPr/>
      <dgm:t>
        <a:bodyPr/>
        <a:lstStyle/>
        <a:p>
          <a:r>
            <a:rPr lang="en-US"/>
            <a:t>Teacher will meet with students</a:t>
          </a:r>
        </a:p>
      </dgm:t>
    </dgm:pt>
    <dgm:pt modelId="{FADA86D7-771B-4182-9223-13AB840F1C96}" type="parTrans" cxnId="{E57C1330-D1E6-4CFF-92AF-4CF741DBBCDA}">
      <dgm:prSet/>
      <dgm:spPr/>
      <dgm:t>
        <a:bodyPr/>
        <a:lstStyle/>
        <a:p>
          <a:endParaRPr lang="en-US"/>
        </a:p>
      </dgm:t>
    </dgm:pt>
    <dgm:pt modelId="{AADF4B84-F6AF-48E9-8EEC-89FA52D7D535}" type="sibTrans" cxnId="{E57C1330-D1E6-4CFF-92AF-4CF741DBBCDA}">
      <dgm:prSet/>
      <dgm:spPr/>
      <dgm:t>
        <a:bodyPr/>
        <a:lstStyle/>
        <a:p>
          <a:endParaRPr lang="en-US"/>
        </a:p>
      </dgm:t>
    </dgm:pt>
    <dgm:pt modelId="{CE01D90E-7929-4B75-B0F0-79136DF710BD}">
      <dgm:prSet/>
      <dgm:spPr/>
      <dgm:t>
        <a:bodyPr/>
        <a:lstStyle/>
        <a:p>
          <a:r>
            <a:rPr lang="en-US" dirty="0"/>
            <a:t>Complete certification checklist to verify AET entries</a:t>
          </a:r>
        </a:p>
      </dgm:t>
    </dgm:pt>
    <dgm:pt modelId="{7CA9382B-93F5-45B7-9361-59301CEC6DC3}" type="parTrans" cxnId="{0ACC3C2F-8819-4C39-A82B-BDAD639ABA22}">
      <dgm:prSet/>
      <dgm:spPr/>
      <dgm:t>
        <a:bodyPr/>
        <a:lstStyle/>
        <a:p>
          <a:endParaRPr lang="en-US"/>
        </a:p>
      </dgm:t>
    </dgm:pt>
    <dgm:pt modelId="{786D316B-C957-4379-A640-A51C47E085E8}" type="sibTrans" cxnId="{0ACC3C2F-8819-4C39-A82B-BDAD639ABA22}">
      <dgm:prSet/>
      <dgm:spPr/>
      <dgm:t>
        <a:bodyPr/>
        <a:lstStyle/>
        <a:p>
          <a:endParaRPr lang="en-US"/>
        </a:p>
      </dgm:t>
    </dgm:pt>
    <dgm:pt modelId="{26A84556-F39E-4D53-BE21-2C3318ED7982}">
      <dgm:prSet/>
      <dgm:spPr/>
      <dgm:t>
        <a:bodyPr/>
        <a:lstStyle/>
        <a:p>
          <a:r>
            <a:rPr lang="en-US"/>
            <a:t>Discuss continued educational plans</a:t>
          </a:r>
        </a:p>
      </dgm:t>
    </dgm:pt>
    <dgm:pt modelId="{AFDA7BE5-8735-4AA9-A642-5CDA797843E4}" type="parTrans" cxnId="{4676600B-80BE-4251-AB41-EC1FD09315F2}">
      <dgm:prSet/>
      <dgm:spPr/>
      <dgm:t>
        <a:bodyPr/>
        <a:lstStyle/>
        <a:p>
          <a:endParaRPr lang="en-US"/>
        </a:p>
      </dgm:t>
    </dgm:pt>
    <dgm:pt modelId="{5A92B80E-3B42-4974-9BA8-F0B100630CBC}" type="sibTrans" cxnId="{4676600B-80BE-4251-AB41-EC1FD09315F2}">
      <dgm:prSet/>
      <dgm:spPr/>
      <dgm:t>
        <a:bodyPr/>
        <a:lstStyle/>
        <a:p>
          <a:endParaRPr lang="en-US"/>
        </a:p>
      </dgm:t>
    </dgm:pt>
    <dgm:pt modelId="{DD90E051-EFE8-45BF-BEE1-D1DBC681D2DE}">
      <dgm:prSet/>
      <dgm:spPr/>
      <dgm:t>
        <a:bodyPr/>
        <a:lstStyle/>
        <a:p>
          <a:r>
            <a:rPr lang="en-US"/>
            <a:t>Review career goal plans</a:t>
          </a:r>
        </a:p>
      </dgm:t>
    </dgm:pt>
    <dgm:pt modelId="{424D0CD0-D1C5-48B9-89F2-E6FC05163D90}" type="parTrans" cxnId="{3F1A554B-CD5A-45F5-B7D2-BD268CBFD246}">
      <dgm:prSet/>
      <dgm:spPr/>
      <dgm:t>
        <a:bodyPr/>
        <a:lstStyle/>
        <a:p>
          <a:endParaRPr lang="en-US"/>
        </a:p>
      </dgm:t>
    </dgm:pt>
    <dgm:pt modelId="{DC01AB06-5922-4B0C-AA06-135529716CD5}" type="sibTrans" cxnId="{3F1A554B-CD5A-45F5-B7D2-BD268CBFD246}">
      <dgm:prSet/>
      <dgm:spPr/>
      <dgm:t>
        <a:bodyPr/>
        <a:lstStyle/>
        <a:p>
          <a:endParaRPr lang="en-US"/>
        </a:p>
      </dgm:t>
    </dgm:pt>
    <dgm:pt modelId="{CD086AE5-9799-0D4F-8273-F744D4BAD40B}" type="pres">
      <dgm:prSet presAssocID="{1C3E97EF-78B6-46DE-BB30-2658774D9990}" presName="linear" presStyleCnt="0">
        <dgm:presLayoutVars>
          <dgm:animLvl val="lvl"/>
          <dgm:resizeHandles val="exact"/>
        </dgm:presLayoutVars>
      </dgm:prSet>
      <dgm:spPr/>
    </dgm:pt>
    <dgm:pt modelId="{893C9878-980D-B44B-A0A7-BF53D48A4985}" type="pres">
      <dgm:prSet presAssocID="{FB5A34EC-6363-42F5-A0BB-20A2F2BDC962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CCD09B34-A5D4-2F47-A3C5-998BC7CBEB34}" type="pres">
      <dgm:prSet presAssocID="{FB5A34EC-6363-42F5-A0BB-20A2F2BDC962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AC889200-3EA9-EB4A-A26E-5AF892649DAA}" type="presOf" srcId="{26A84556-F39E-4D53-BE21-2C3318ED7982}" destId="{CCD09B34-A5D4-2F47-A3C5-998BC7CBEB34}" srcOrd="0" destOrd="2" presId="urn:microsoft.com/office/officeart/2005/8/layout/vList2"/>
    <dgm:cxn modelId="{4676600B-80BE-4251-AB41-EC1FD09315F2}" srcId="{3446D6E4-F0EC-47BC-B6A1-276B73ACC97D}" destId="{26A84556-F39E-4D53-BE21-2C3318ED7982}" srcOrd="1" destOrd="0" parTransId="{AFDA7BE5-8735-4AA9-A642-5CDA797843E4}" sibTransId="{5A92B80E-3B42-4974-9BA8-F0B100630CBC}"/>
    <dgm:cxn modelId="{EDE2132F-A8DD-B949-B798-EB1E0150F1FD}" type="presOf" srcId="{1C3E97EF-78B6-46DE-BB30-2658774D9990}" destId="{CD086AE5-9799-0D4F-8273-F744D4BAD40B}" srcOrd="0" destOrd="0" presId="urn:microsoft.com/office/officeart/2005/8/layout/vList2"/>
    <dgm:cxn modelId="{0ACC3C2F-8819-4C39-A82B-BDAD639ABA22}" srcId="{3446D6E4-F0EC-47BC-B6A1-276B73ACC97D}" destId="{CE01D90E-7929-4B75-B0F0-79136DF710BD}" srcOrd="0" destOrd="0" parTransId="{7CA9382B-93F5-45B7-9361-59301CEC6DC3}" sibTransId="{786D316B-C957-4379-A640-A51C47E085E8}"/>
    <dgm:cxn modelId="{E57C1330-D1E6-4CFF-92AF-4CF741DBBCDA}" srcId="{FB5A34EC-6363-42F5-A0BB-20A2F2BDC962}" destId="{3446D6E4-F0EC-47BC-B6A1-276B73ACC97D}" srcOrd="0" destOrd="0" parTransId="{FADA86D7-771B-4182-9223-13AB840F1C96}" sibTransId="{AADF4B84-F6AF-48E9-8EEC-89FA52D7D535}"/>
    <dgm:cxn modelId="{2858EF4A-29E9-AB4C-959E-8FDC768F178E}" type="presOf" srcId="{FB5A34EC-6363-42F5-A0BB-20A2F2BDC962}" destId="{893C9878-980D-B44B-A0A7-BF53D48A4985}" srcOrd="0" destOrd="0" presId="urn:microsoft.com/office/officeart/2005/8/layout/vList2"/>
    <dgm:cxn modelId="{3F1A554B-CD5A-45F5-B7D2-BD268CBFD246}" srcId="{3446D6E4-F0EC-47BC-B6A1-276B73ACC97D}" destId="{DD90E051-EFE8-45BF-BEE1-D1DBC681D2DE}" srcOrd="2" destOrd="0" parTransId="{424D0CD0-D1C5-48B9-89F2-E6FC05163D90}" sibTransId="{DC01AB06-5922-4B0C-AA06-135529716CD5}"/>
    <dgm:cxn modelId="{8C92D574-8ED0-E149-9596-A8980E47AAC3}" type="presOf" srcId="{3446D6E4-F0EC-47BC-B6A1-276B73ACC97D}" destId="{CCD09B34-A5D4-2F47-A3C5-998BC7CBEB34}" srcOrd="0" destOrd="0" presId="urn:microsoft.com/office/officeart/2005/8/layout/vList2"/>
    <dgm:cxn modelId="{29A1AB8F-030B-844F-AA59-0362A0CE7A5E}" type="presOf" srcId="{CE01D90E-7929-4B75-B0F0-79136DF710BD}" destId="{CCD09B34-A5D4-2F47-A3C5-998BC7CBEB34}" srcOrd="0" destOrd="1" presId="urn:microsoft.com/office/officeart/2005/8/layout/vList2"/>
    <dgm:cxn modelId="{D681C1E2-26A3-C846-B45B-CA0144C60C3C}" type="presOf" srcId="{DD90E051-EFE8-45BF-BEE1-D1DBC681D2DE}" destId="{CCD09B34-A5D4-2F47-A3C5-998BC7CBEB34}" srcOrd="0" destOrd="3" presId="urn:microsoft.com/office/officeart/2005/8/layout/vList2"/>
    <dgm:cxn modelId="{E58F97E4-DA41-4D02-B63D-FA051D34DF5E}" srcId="{1C3E97EF-78B6-46DE-BB30-2658774D9990}" destId="{FB5A34EC-6363-42F5-A0BB-20A2F2BDC962}" srcOrd="0" destOrd="0" parTransId="{F2D23233-66F8-4A27-8347-FAF5ABE65EBF}" sibTransId="{A664D3E2-2D0E-4DD1-8C40-340CE98B05BF}"/>
    <dgm:cxn modelId="{1AFA8CBF-76D9-8C4E-9C0A-F97BA03B835D}" type="presParOf" srcId="{CD086AE5-9799-0D4F-8273-F744D4BAD40B}" destId="{893C9878-980D-B44B-A0A7-BF53D48A4985}" srcOrd="0" destOrd="0" presId="urn:microsoft.com/office/officeart/2005/8/layout/vList2"/>
    <dgm:cxn modelId="{9EA07690-5CD3-5349-9A7E-2F11E66CC0F4}" type="presParOf" srcId="{CD086AE5-9799-0D4F-8273-F744D4BAD40B}" destId="{CCD09B34-A5D4-2F47-A3C5-998BC7CBEB34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3D5C643-40FE-461B-A996-508C23692F7B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F2A295E3-1C99-48A1-AA7C-20423C0B8AC7}">
      <dgm:prSet/>
      <dgm:spPr/>
      <dgm:t>
        <a:bodyPr/>
        <a:lstStyle/>
        <a:p>
          <a:pPr>
            <a:defRPr cap="all"/>
          </a:pPr>
          <a:r>
            <a:rPr lang="en-US"/>
            <a:t>Includes nine different sections</a:t>
          </a:r>
        </a:p>
      </dgm:t>
    </dgm:pt>
    <dgm:pt modelId="{E2C3651C-A73F-4F69-ACF7-69D6BDC854F5}" type="parTrans" cxnId="{DF922674-F749-451E-A6F1-347F645061C8}">
      <dgm:prSet/>
      <dgm:spPr/>
      <dgm:t>
        <a:bodyPr/>
        <a:lstStyle/>
        <a:p>
          <a:endParaRPr lang="en-US"/>
        </a:p>
      </dgm:t>
    </dgm:pt>
    <dgm:pt modelId="{2BE40A6F-8D47-4305-9CED-7912DB05C9AC}" type="sibTrans" cxnId="{DF922674-F749-451E-A6F1-347F645061C8}">
      <dgm:prSet/>
      <dgm:spPr/>
      <dgm:t>
        <a:bodyPr/>
        <a:lstStyle/>
        <a:p>
          <a:endParaRPr lang="en-US"/>
        </a:p>
      </dgm:t>
    </dgm:pt>
    <dgm:pt modelId="{FD76662F-A133-4679-B1B8-FC82AD75BE49}">
      <dgm:prSet/>
      <dgm:spPr/>
      <dgm:t>
        <a:bodyPr/>
        <a:lstStyle/>
        <a:p>
          <a:pPr>
            <a:defRPr cap="all"/>
          </a:pPr>
          <a:r>
            <a:rPr lang="en-US"/>
            <a:t>Certification to be done in two-years (hours are transferable)</a:t>
          </a:r>
        </a:p>
      </dgm:t>
    </dgm:pt>
    <dgm:pt modelId="{57B9ACA6-80AE-4B22-86F5-221224C6A140}" type="parTrans" cxnId="{C236B4E3-4368-4BB3-8DB0-B2277657FA9C}">
      <dgm:prSet/>
      <dgm:spPr/>
      <dgm:t>
        <a:bodyPr/>
        <a:lstStyle/>
        <a:p>
          <a:endParaRPr lang="en-US"/>
        </a:p>
      </dgm:t>
    </dgm:pt>
    <dgm:pt modelId="{31CD8A78-08B9-423D-940A-6E7FC753B647}" type="sibTrans" cxnId="{C236B4E3-4368-4BB3-8DB0-B2277657FA9C}">
      <dgm:prSet/>
      <dgm:spPr/>
      <dgm:t>
        <a:bodyPr/>
        <a:lstStyle/>
        <a:p>
          <a:endParaRPr lang="en-US"/>
        </a:p>
      </dgm:t>
    </dgm:pt>
    <dgm:pt modelId="{C1DA1163-4913-4668-9155-A405412CBD70}">
      <dgm:prSet/>
      <dgm:spPr/>
      <dgm:t>
        <a:bodyPr/>
        <a:lstStyle/>
        <a:p>
          <a:pPr>
            <a:defRPr cap="all"/>
          </a:pPr>
          <a:r>
            <a:rPr lang="en-US"/>
            <a:t>Each section is tailored to aspects that are community college appropriate</a:t>
          </a:r>
        </a:p>
      </dgm:t>
    </dgm:pt>
    <dgm:pt modelId="{DC5292BA-5164-4625-9EE1-96E7E8FA1F27}" type="parTrans" cxnId="{C277453A-9AB1-4FA5-BEDD-CE0832750D07}">
      <dgm:prSet/>
      <dgm:spPr/>
      <dgm:t>
        <a:bodyPr/>
        <a:lstStyle/>
        <a:p>
          <a:endParaRPr lang="en-US"/>
        </a:p>
      </dgm:t>
    </dgm:pt>
    <dgm:pt modelId="{B3FA3792-D50E-49A3-B86F-7895E17F2438}" type="sibTrans" cxnId="{C277453A-9AB1-4FA5-BEDD-CE0832750D07}">
      <dgm:prSet/>
      <dgm:spPr/>
      <dgm:t>
        <a:bodyPr/>
        <a:lstStyle/>
        <a:p>
          <a:endParaRPr lang="en-US"/>
        </a:p>
      </dgm:t>
    </dgm:pt>
    <dgm:pt modelId="{49055471-74C3-4C97-B5C7-B8695A338C8D}" type="pres">
      <dgm:prSet presAssocID="{73D5C643-40FE-461B-A996-508C23692F7B}" presName="root" presStyleCnt="0">
        <dgm:presLayoutVars>
          <dgm:dir/>
          <dgm:resizeHandles val="exact"/>
        </dgm:presLayoutVars>
      </dgm:prSet>
      <dgm:spPr/>
    </dgm:pt>
    <dgm:pt modelId="{B53E4AE4-C887-4BE2-821B-9269EE64A1A8}" type="pres">
      <dgm:prSet presAssocID="{F2A295E3-1C99-48A1-AA7C-20423C0B8AC7}" presName="compNode" presStyleCnt="0"/>
      <dgm:spPr/>
    </dgm:pt>
    <dgm:pt modelId="{4CE7107D-F035-46C6-B2C6-E41CFBC43413}" type="pres">
      <dgm:prSet presAssocID="{F2A295E3-1C99-48A1-AA7C-20423C0B8AC7}" presName="iconBgRect" presStyleLbl="bgShp" presStyleIdx="0" presStyleCnt="3"/>
      <dgm:spPr/>
    </dgm:pt>
    <dgm:pt modelId="{D86D9DFB-BCAB-46B0-BE1D-60D9AB855EC6}" type="pres">
      <dgm:prSet presAssocID="{F2A295E3-1C99-48A1-AA7C-20423C0B8AC7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adge 9"/>
        </a:ext>
      </dgm:extLst>
    </dgm:pt>
    <dgm:pt modelId="{40DA6719-0862-4A34-8683-8535FF638A1E}" type="pres">
      <dgm:prSet presAssocID="{F2A295E3-1C99-48A1-AA7C-20423C0B8AC7}" presName="spaceRect" presStyleCnt="0"/>
      <dgm:spPr/>
    </dgm:pt>
    <dgm:pt modelId="{CD26BDB8-4C39-45A3-AD17-51AB63AE13EC}" type="pres">
      <dgm:prSet presAssocID="{F2A295E3-1C99-48A1-AA7C-20423C0B8AC7}" presName="textRect" presStyleLbl="revTx" presStyleIdx="0" presStyleCnt="3">
        <dgm:presLayoutVars>
          <dgm:chMax val="1"/>
          <dgm:chPref val="1"/>
        </dgm:presLayoutVars>
      </dgm:prSet>
      <dgm:spPr/>
    </dgm:pt>
    <dgm:pt modelId="{BDDA9BA7-8EDC-4CF6-9954-AAFEECBA9BEF}" type="pres">
      <dgm:prSet presAssocID="{2BE40A6F-8D47-4305-9CED-7912DB05C9AC}" presName="sibTrans" presStyleCnt="0"/>
      <dgm:spPr/>
    </dgm:pt>
    <dgm:pt modelId="{55348EFA-4D61-4276-812A-D83519B5379C}" type="pres">
      <dgm:prSet presAssocID="{FD76662F-A133-4679-B1B8-FC82AD75BE49}" presName="compNode" presStyleCnt="0"/>
      <dgm:spPr/>
    </dgm:pt>
    <dgm:pt modelId="{D7E7073D-5168-4C73-8767-E4071911FD27}" type="pres">
      <dgm:prSet presAssocID="{FD76662F-A133-4679-B1B8-FC82AD75BE49}" presName="iconBgRect" presStyleLbl="bgShp" presStyleIdx="1" presStyleCnt="3"/>
      <dgm:spPr/>
    </dgm:pt>
    <dgm:pt modelId="{A48604CC-879C-44C2-AB88-EF13C39A86D9}" type="pres">
      <dgm:prSet presAssocID="{FD76662F-A133-4679-B1B8-FC82AD75BE49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iploma Roll"/>
        </a:ext>
      </dgm:extLst>
    </dgm:pt>
    <dgm:pt modelId="{3D03ACB3-459D-4879-90E6-68D414336803}" type="pres">
      <dgm:prSet presAssocID="{FD76662F-A133-4679-B1B8-FC82AD75BE49}" presName="spaceRect" presStyleCnt="0"/>
      <dgm:spPr/>
    </dgm:pt>
    <dgm:pt modelId="{0102F106-1D5D-40EE-9B84-D288E46A7E41}" type="pres">
      <dgm:prSet presAssocID="{FD76662F-A133-4679-B1B8-FC82AD75BE49}" presName="textRect" presStyleLbl="revTx" presStyleIdx="1" presStyleCnt="3">
        <dgm:presLayoutVars>
          <dgm:chMax val="1"/>
          <dgm:chPref val="1"/>
        </dgm:presLayoutVars>
      </dgm:prSet>
      <dgm:spPr/>
    </dgm:pt>
    <dgm:pt modelId="{CB109E33-8F13-420E-8CCD-8C6FF385B711}" type="pres">
      <dgm:prSet presAssocID="{31CD8A78-08B9-423D-940A-6E7FC753B647}" presName="sibTrans" presStyleCnt="0"/>
      <dgm:spPr/>
    </dgm:pt>
    <dgm:pt modelId="{9A45BE81-C5BE-4F3F-98B3-7C018B69F176}" type="pres">
      <dgm:prSet presAssocID="{C1DA1163-4913-4668-9155-A405412CBD70}" presName="compNode" presStyleCnt="0"/>
      <dgm:spPr/>
    </dgm:pt>
    <dgm:pt modelId="{BF5B5B7F-FBAE-471B-8F84-C01E9567F700}" type="pres">
      <dgm:prSet presAssocID="{C1DA1163-4913-4668-9155-A405412CBD70}" presName="iconBgRect" presStyleLbl="bgShp" presStyleIdx="2" presStyleCnt="3"/>
      <dgm:spPr/>
    </dgm:pt>
    <dgm:pt modelId="{EA1B5967-3EB9-4A4E-A26B-410BAA4D814F}" type="pres">
      <dgm:prSet presAssocID="{C1DA1163-4913-4668-9155-A405412CBD70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raduation cap"/>
        </a:ext>
      </dgm:extLst>
    </dgm:pt>
    <dgm:pt modelId="{D8B6FE1B-46E5-4FBE-912F-6FA14C1F7FE6}" type="pres">
      <dgm:prSet presAssocID="{C1DA1163-4913-4668-9155-A405412CBD70}" presName="spaceRect" presStyleCnt="0"/>
      <dgm:spPr/>
    </dgm:pt>
    <dgm:pt modelId="{0767B9E5-87CF-4678-8962-AF9C7F589A06}" type="pres">
      <dgm:prSet presAssocID="{C1DA1163-4913-4668-9155-A405412CBD70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C277453A-9AB1-4FA5-BEDD-CE0832750D07}" srcId="{73D5C643-40FE-461B-A996-508C23692F7B}" destId="{C1DA1163-4913-4668-9155-A405412CBD70}" srcOrd="2" destOrd="0" parTransId="{DC5292BA-5164-4625-9EE1-96E7E8FA1F27}" sibTransId="{B3FA3792-D50E-49A3-B86F-7895E17F2438}"/>
    <dgm:cxn modelId="{89FD526C-B841-4EDE-91CE-807B6A72FFE5}" type="presOf" srcId="{73D5C643-40FE-461B-A996-508C23692F7B}" destId="{49055471-74C3-4C97-B5C7-B8695A338C8D}" srcOrd="0" destOrd="0" presId="urn:microsoft.com/office/officeart/2018/5/layout/IconCircleLabelList"/>
    <dgm:cxn modelId="{DF922674-F749-451E-A6F1-347F645061C8}" srcId="{73D5C643-40FE-461B-A996-508C23692F7B}" destId="{F2A295E3-1C99-48A1-AA7C-20423C0B8AC7}" srcOrd="0" destOrd="0" parTransId="{E2C3651C-A73F-4F69-ACF7-69D6BDC854F5}" sibTransId="{2BE40A6F-8D47-4305-9CED-7912DB05C9AC}"/>
    <dgm:cxn modelId="{1C23E6A5-C8AD-483C-8980-914E3A508AFC}" type="presOf" srcId="{FD76662F-A133-4679-B1B8-FC82AD75BE49}" destId="{0102F106-1D5D-40EE-9B84-D288E46A7E41}" srcOrd="0" destOrd="0" presId="urn:microsoft.com/office/officeart/2018/5/layout/IconCircleLabelList"/>
    <dgm:cxn modelId="{C236B4E3-4368-4BB3-8DB0-B2277657FA9C}" srcId="{73D5C643-40FE-461B-A996-508C23692F7B}" destId="{FD76662F-A133-4679-B1B8-FC82AD75BE49}" srcOrd="1" destOrd="0" parTransId="{57B9ACA6-80AE-4B22-86F5-221224C6A140}" sibTransId="{31CD8A78-08B9-423D-940A-6E7FC753B647}"/>
    <dgm:cxn modelId="{B7A8B0E6-D060-4DC9-A303-368EF95506B5}" type="presOf" srcId="{C1DA1163-4913-4668-9155-A405412CBD70}" destId="{0767B9E5-87CF-4678-8962-AF9C7F589A06}" srcOrd="0" destOrd="0" presId="urn:microsoft.com/office/officeart/2018/5/layout/IconCircleLabelList"/>
    <dgm:cxn modelId="{1346D0F9-D0FB-4DAB-84C4-9C46EFFE0D6A}" type="presOf" srcId="{F2A295E3-1C99-48A1-AA7C-20423C0B8AC7}" destId="{CD26BDB8-4C39-45A3-AD17-51AB63AE13EC}" srcOrd="0" destOrd="0" presId="urn:microsoft.com/office/officeart/2018/5/layout/IconCircleLabelList"/>
    <dgm:cxn modelId="{4DCE14A6-48B4-4A7E-8B24-2A24B279044A}" type="presParOf" srcId="{49055471-74C3-4C97-B5C7-B8695A338C8D}" destId="{B53E4AE4-C887-4BE2-821B-9269EE64A1A8}" srcOrd="0" destOrd="0" presId="urn:microsoft.com/office/officeart/2018/5/layout/IconCircleLabelList"/>
    <dgm:cxn modelId="{CA765E42-3821-4928-88A1-DBDE062BA554}" type="presParOf" srcId="{B53E4AE4-C887-4BE2-821B-9269EE64A1A8}" destId="{4CE7107D-F035-46C6-B2C6-E41CFBC43413}" srcOrd="0" destOrd="0" presId="urn:microsoft.com/office/officeart/2018/5/layout/IconCircleLabelList"/>
    <dgm:cxn modelId="{46F561A1-116D-4108-AC33-F7980C369593}" type="presParOf" srcId="{B53E4AE4-C887-4BE2-821B-9269EE64A1A8}" destId="{D86D9DFB-BCAB-46B0-BE1D-60D9AB855EC6}" srcOrd="1" destOrd="0" presId="urn:microsoft.com/office/officeart/2018/5/layout/IconCircleLabelList"/>
    <dgm:cxn modelId="{BF10D88C-0AB7-406A-9FD6-B86161204CC2}" type="presParOf" srcId="{B53E4AE4-C887-4BE2-821B-9269EE64A1A8}" destId="{40DA6719-0862-4A34-8683-8535FF638A1E}" srcOrd="2" destOrd="0" presId="urn:microsoft.com/office/officeart/2018/5/layout/IconCircleLabelList"/>
    <dgm:cxn modelId="{81AD5D5A-8CA0-4BE4-A2FF-9E3BABAE9822}" type="presParOf" srcId="{B53E4AE4-C887-4BE2-821B-9269EE64A1A8}" destId="{CD26BDB8-4C39-45A3-AD17-51AB63AE13EC}" srcOrd="3" destOrd="0" presId="urn:microsoft.com/office/officeart/2018/5/layout/IconCircleLabelList"/>
    <dgm:cxn modelId="{7F48EF94-F334-4981-ACCE-AAFC390F3FF9}" type="presParOf" srcId="{49055471-74C3-4C97-B5C7-B8695A338C8D}" destId="{BDDA9BA7-8EDC-4CF6-9954-AAFEECBA9BEF}" srcOrd="1" destOrd="0" presId="urn:microsoft.com/office/officeart/2018/5/layout/IconCircleLabelList"/>
    <dgm:cxn modelId="{96467AF1-B035-478C-8C44-3329288AA54C}" type="presParOf" srcId="{49055471-74C3-4C97-B5C7-B8695A338C8D}" destId="{55348EFA-4D61-4276-812A-D83519B5379C}" srcOrd="2" destOrd="0" presId="urn:microsoft.com/office/officeart/2018/5/layout/IconCircleLabelList"/>
    <dgm:cxn modelId="{02E8FF82-8E7F-44AE-9028-7D3111DF545E}" type="presParOf" srcId="{55348EFA-4D61-4276-812A-D83519B5379C}" destId="{D7E7073D-5168-4C73-8767-E4071911FD27}" srcOrd="0" destOrd="0" presId="urn:microsoft.com/office/officeart/2018/5/layout/IconCircleLabelList"/>
    <dgm:cxn modelId="{7524A852-3BF4-4717-961F-188C01120AAD}" type="presParOf" srcId="{55348EFA-4D61-4276-812A-D83519B5379C}" destId="{A48604CC-879C-44C2-AB88-EF13C39A86D9}" srcOrd="1" destOrd="0" presId="urn:microsoft.com/office/officeart/2018/5/layout/IconCircleLabelList"/>
    <dgm:cxn modelId="{F0AEFE23-8C37-449B-999B-26811882F873}" type="presParOf" srcId="{55348EFA-4D61-4276-812A-D83519B5379C}" destId="{3D03ACB3-459D-4879-90E6-68D414336803}" srcOrd="2" destOrd="0" presId="urn:microsoft.com/office/officeart/2018/5/layout/IconCircleLabelList"/>
    <dgm:cxn modelId="{020D526F-27AC-480E-839F-AC4A621D0DC5}" type="presParOf" srcId="{55348EFA-4D61-4276-812A-D83519B5379C}" destId="{0102F106-1D5D-40EE-9B84-D288E46A7E41}" srcOrd="3" destOrd="0" presId="urn:microsoft.com/office/officeart/2018/5/layout/IconCircleLabelList"/>
    <dgm:cxn modelId="{588B2997-AEDD-4B03-97D3-9552630A5C4C}" type="presParOf" srcId="{49055471-74C3-4C97-B5C7-B8695A338C8D}" destId="{CB109E33-8F13-420E-8CCD-8C6FF385B711}" srcOrd="3" destOrd="0" presId="urn:microsoft.com/office/officeart/2018/5/layout/IconCircleLabelList"/>
    <dgm:cxn modelId="{C9686F91-84EA-4E57-B92B-C1FD76C2BB35}" type="presParOf" srcId="{49055471-74C3-4C97-B5C7-B8695A338C8D}" destId="{9A45BE81-C5BE-4F3F-98B3-7C018B69F176}" srcOrd="4" destOrd="0" presId="urn:microsoft.com/office/officeart/2018/5/layout/IconCircleLabelList"/>
    <dgm:cxn modelId="{C0F737DC-210B-4A75-83AF-83516558BD70}" type="presParOf" srcId="{9A45BE81-C5BE-4F3F-98B3-7C018B69F176}" destId="{BF5B5B7F-FBAE-471B-8F84-C01E9567F700}" srcOrd="0" destOrd="0" presId="urn:microsoft.com/office/officeart/2018/5/layout/IconCircleLabelList"/>
    <dgm:cxn modelId="{9FA03FE7-F1D2-455A-A650-522B13B0B057}" type="presParOf" srcId="{9A45BE81-C5BE-4F3F-98B3-7C018B69F176}" destId="{EA1B5967-3EB9-4A4E-A26B-410BAA4D814F}" srcOrd="1" destOrd="0" presId="urn:microsoft.com/office/officeart/2018/5/layout/IconCircleLabelList"/>
    <dgm:cxn modelId="{3B8789AB-A854-40CB-85F3-784EBA0F0039}" type="presParOf" srcId="{9A45BE81-C5BE-4F3F-98B3-7C018B69F176}" destId="{D8B6FE1B-46E5-4FBE-912F-6FA14C1F7FE6}" srcOrd="2" destOrd="0" presId="urn:microsoft.com/office/officeart/2018/5/layout/IconCircleLabelList"/>
    <dgm:cxn modelId="{7502B6FD-B73C-4485-9C39-DCDEC1A191D8}" type="presParOf" srcId="{9A45BE81-C5BE-4F3F-98B3-7C018B69F176}" destId="{0767B9E5-87CF-4678-8962-AF9C7F589A06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EDFFD99-90A5-4AD2-8E22-1B5A5FF7B077}" type="doc">
      <dgm:prSet loTypeId="urn:microsoft.com/office/officeart/2005/8/layout/list1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D9EAD783-28E5-4D94-9C5D-9A9FE2955454}">
      <dgm:prSet/>
      <dgm:spPr/>
      <dgm:t>
        <a:bodyPr/>
        <a:lstStyle/>
        <a:p>
          <a:r>
            <a:rPr lang="en-US"/>
            <a:t>State AG Ambassador Conference </a:t>
          </a:r>
        </a:p>
      </dgm:t>
    </dgm:pt>
    <dgm:pt modelId="{D627E7D1-38DA-4B83-B5BA-CBFC31C69253}" type="parTrans" cxnId="{41868A41-F3CF-4BB1-96A8-2278E6FA36B7}">
      <dgm:prSet/>
      <dgm:spPr/>
      <dgm:t>
        <a:bodyPr/>
        <a:lstStyle/>
        <a:p>
          <a:endParaRPr lang="en-US"/>
        </a:p>
      </dgm:t>
    </dgm:pt>
    <dgm:pt modelId="{B93D41F0-211E-4D4D-9567-10E5186FD254}" type="sibTrans" cxnId="{41868A41-F3CF-4BB1-96A8-2278E6FA36B7}">
      <dgm:prSet/>
      <dgm:spPr/>
      <dgm:t>
        <a:bodyPr/>
        <a:lstStyle/>
        <a:p>
          <a:endParaRPr lang="en-US"/>
        </a:p>
      </dgm:t>
    </dgm:pt>
    <dgm:pt modelId="{975D0A4B-A9A3-4D65-9870-E6DE82D9A109}">
      <dgm:prSet/>
      <dgm:spPr/>
      <dgm:t>
        <a:bodyPr/>
        <a:lstStyle/>
        <a:p>
          <a:r>
            <a:rPr lang="en-US"/>
            <a:t>Fresno State in conjunction with other ag universities</a:t>
          </a:r>
        </a:p>
      </dgm:t>
    </dgm:pt>
    <dgm:pt modelId="{97C40F88-CADC-4454-BDA2-24D90D07D342}" type="parTrans" cxnId="{0410E547-A1F0-4732-830E-AA9967431D31}">
      <dgm:prSet/>
      <dgm:spPr/>
      <dgm:t>
        <a:bodyPr/>
        <a:lstStyle/>
        <a:p>
          <a:endParaRPr lang="en-US"/>
        </a:p>
      </dgm:t>
    </dgm:pt>
    <dgm:pt modelId="{3334ECD4-DAB6-47AD-AC00-04BA5A49EF2C}" type="sibTrans" cxnId="{0410E547-A1F0-4732-830E-AA9967431D31}">
      <dgm:prSet/>
      <dgm:spPr/>
      <dgm:t>
        <a:bodyPr/>
        <a:lstStyle/>
        <a:p>
          <a:endParaRPr lang="en-US"/>
        </a:p>
      </dgm:t>
    </dgm:pt>
    <dgm:pt modelId="{20DC06C3-4CCA-4042-9F6A-CF26B9581C53}">
      <dgm:prSet/>
      <dgm:spPr/>
      <dgm:t>
        <a:bodyPr/>
        <a:lstStyle/>
        <a:p>
          <a:r>
            <a:rPr lang="en-US"/>
            <a:t>Virtual Conference held in the spring</a:t>
          </a:r>
        </a:p>
      </dgm:t>
    </dgm:pt>
    <dgm:pt modelId="{8B51E77F-0785-4571-B1EA-E8E3652EE975}" type="parTrans" cxnId="{165B89C2-D0AC-4EE1-92D9-5D8364599A44}">
      <dgm:prSet/>
      <dgm:spPr/>
      <dgm:t>
        <a:bodyPr/>
        <a:lstStyle/>
        <a:p>
          <a:endParaRPr lang="en-US"/>
        </a:p>
      </dgm:t>
    </dgm:pt>
    <dgm:pt modelId="{7C2C840A-EC18-4643-A591-12A57CC0315D}" type="sibTrans" cxnId="{165B89C2-D0AC-4EE1-92D9-5D8364599A44}">
      <dgm:prSet/>
      <dgm:spPr/>
      <dgm:t>
        <a:bodyPr/>
        <a:lstStyle/>
        <a:p>
          <a:endParaRPr lang="en-US"/>
        </a:p>
      </dgm:t>
    </dgm:pt>
    <dgm:pt modelId="{B3DEEC84-951D-42ED-B938-6914CD03AF34}">
      <dgm:prSet/>
      <dgm:spPr/>
      <dgm:t>
        <a:bodyPr/>
        <a:lstStyle/>
        <a:p>
          <a:r>
            <a:rPr lang="en-US"/>
            <a:t>Industry professionals, speakers, university alumni</a:t>
          </a:r>
        </a:p>
      </dgm:t>
    </dgm:pt>
    <dgm:pt modelId="{C44A6CAD-1BDC-479E-B0A1-9CD2394E7B5F}" type="parTrans" cxnId="{0D675587-4BC8-4F71-A1D7-8B28B8A9B26E}">
      <dgm:prSet/>
      <dgm:spPr/>
      <dgm:t>
        <a:bodyPr/>
        <a:lstStyle/>
        <a:p>
          <a:endParaRPr lang="en-US"/>
        </a:p>
      </dgm:t>
    </dgm:pt>
    <dgm:pt modelId="{6F8E9490-5F7D-4575-AE25-5C3367D8F031}" type="sibTrans" cxnId="{0D675587-4BC8-4F71-A1D7-8B28B8A9B26E}">
      <dgm:prSet/>
      <dgm:spPr/>
      <dgm:t>
        <a:bodyPr/>
        <a:lstStyle/>
        <a:p>
          <a:endParaRPr lang="en-US"/>
        </a:p>
      </dgm:t>
    </dgm:pt>
    <dgm:pt modelId="{48598824-BB6E-894D-A511-89FFF37EDD9F}" type="pres">
      <dgm:prSet presAssocID="{8EDFFD99-90A5-4AD2-8E22-1B5A5FF7B077}" presName="linear" presStyleCnt="0">
        <dgm:presLayoutVars>
          <dgm:dir/>
          <dgm:animLvl val="lvl"/>
          <dgm:resizeHandles val="exact"/>
        </dgm:presLayoutVars>
      </dgm:prSet>
      <dgm:spPr/>
    </dgm:pt>
    <dgm:pt modelId="{C829FD02-F271-DF41-A16F-DB3AD5F164C4}" type="pres">
      <dgm:prSet presAssocID="{D9EAD783-28E5-4D94-9C5D-9A9FE2955454}" presName="parentLin" presStyleCnt="0"/>
      <dgm:spPr/>
    </dgm:pt>
    <dgm:pt modelId="{6B3B9AE9-EBB8-9047-B14B-371917A0A38A}" type="pres">
      <dgm:prSet presAssocID="{D9EAD783-28E5-4D94-9C5D-9A9FE2955454}" presName="parentLeftMargin" presStyleLbl="node1" presStyleIdx="0" presStyleCnt="1"/>
      <dgm:spPr/>
    </dgm:pt>
    <dgm:pt modelId="{733F0F2A-573C-2942-B60A-9E72F58F07BC}" type="pres">
      <dgm:prSet presAssocID="{D9EAD783-28E5-4D94-9C5D-9A9FE2955454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746BE0E7-78BF-804B-8472-DBD226D6A988}" type="pres">
      <dgm:prSet presAssocID="{D9EAD783-28E5-4D94-9C5D-9A9FE2955454}" presName="negativeSpace" presStyleCnt="0"/>
      <dgm:spPr/>
    </dgm:pt>
    <dgm:pt modelId="{FC2CCEB8-E4E6-2945-9705-E3B00E7C4CD4}" type="pres">
      <dgm:prSet presAssocID="{D9EAD783-28E5-4D94-9C5D-9A9FE2955454}" presName="childText" presStyleLbl="conFgAcc1" presStyleIdx="0" presStyleCnt="1">
        <dgm:presLayoutVars>
          <dgm:bulletEnabled val="1"/>
        </dgm:presLayoutVars>
      </dgm:prSet>
      <dgm:spPr/>
    </dgm:pt>
  </dgm:ptLst>
  <dgm:cxnLst>
    <dgm:cxn modelId="{DC0B2431-A3F1-874B-8D14-0562CB6146D6}" type="presOf" srcId="{D9EAD783-28E5-4D94-9C5D-9A9FE2955454}" destId="{733F0F2A-573C-2942-B60A-9E72F58F07BC}" srcOrd="1" destOrd="0" presId="urn:microsoft.com/office/officeart/2005/8/layout/list1"/>
    <dgm:cxn modelId="{41868A41-F3CF-4BB1-96A8-2278E6FA36B7}" srcId="{8EDFFD99-90A5-4AD2-8E22-1B5A5FF7B077}" destId="{D9EAD783-28E5-4D94-9C5D-9A9FE2955454}" srcOrd="0" destOrd="0" parTransId="{D627E7D1-38DA-4B83-B5BA-CBFC31C69253}" sibTransId="{B93D41F0-211E-4D4D-9567-10E5186FD254}"/>
    <dgm:cxn modelId="{0410E547-A1F0-4732-830E-AA9967431D31}" srcId="{D9EAD783-28E5-4D94-9C5D-9A9FE2955454}" destId="{975D0A4B-A9A3-4D65-9870-E6DE82D9A109}" srcOrd="0" destOrd="0" parTransId="{97C40F88-CADC-4454-BDA2-24D90D07D342}" sibTransId="{3334ECD4-DAB6-47AD-AC00-04BA5A49EF2C}"/>
    <dgm:cxn modelId="{8E4F364C-E871-AB48-8145-B857D92C213A}" type="presOf" srcId="{8EDFFD99-90A5-4AD2-8E22-1B5A5FF7B077}" destId="{48598824-BB6E-894D-A511-89FFF37EDD9F}" srcOrd="0" destOrd="0" presId="urn:microsoft.com/office/officeart/2005/8/layout/list1"/>
    <dgm:cxn modelId="{5DB54B5D-D726-8247-AB5C-1FBD7B393D35}" type="presOf" srcId="{975D0A4B-A9A3-4D65-9870-E6DE82D9A109}" destId="{FC2CCEB8-E4E6-2945-9705-E3B00E7C4CD4}" srcOrd="0" destOrd="0" presId="urn:microsoft.com/office/officeart/2005/8/layout/list1"/>
    <dgm:cxn modelId="{4437AD78-2986-6545-85EC-1958EB9CF99D}" type="presOf" srcId="{D9EAD783-28E5-4D94-9C5D-9A9FE2955454}" destId="{6B3B9AE9-EBB8-9047-B14B-371917A0A38A}" srcOrd="0" destOrd="0" presId="urn:microsoft.com/office/officeart/2005/8/layout/list1"/>
    <dgm:cxn modelId="{0D675587-4BC8-4F71-A1D7-8B28B8A9B26E}" srcId="{D9EAD783-28E5-4D94-9C5D-9A9FE2955454}" destId="{B3DEEC84-951D-42ED-B938-6914CD03AF34}" srcOrd="2" destOrd="0" parTransId="{C44A6CAD-1BDC-479E-B0A1-9CD2394E7B5F}" sibTransId="{6F8E9490-5F7D-4575-AE25-5C3367D8F031}"/>
    <dgm:cxn modelId="{6636E8BD-AF2C-5342-B802-1EF6F404A207}" type="presOf" srcId="{20DC06C3-4CCA-4042-9F6A-CF26B9581C53}" destId="{FC2CCEB8-E4E6-2945-9705-E3B00E7C4CD4}" srcOrd="0" destOrd="1" presId="urn:microsoft.com/office/officeart/2005/8/layout/list1"/>
    <dgm:cxn modelId="{165B89C2-D0AC-4EE1-92D9-5D8364599A44}" srcId="{D9EAD783-28E5-4D94-9C5D-9A9FE2955454}" destId="{20DC06C3-4CCA-4042-9F6A-CF26B9581C53}" srcOrd="1" destOrd="0" parTransId="{8B51E77F-0785-4571-B1EA-E8E3652EE975}" sibTransId="{7C2C840A-EC18-4643-A591-12A57CC0315D}"/>
    <dgm:cxn modelId="{91FC91F6-350F-8A4F-A5CB-9C8BD98AEA7B}" type="presOf" srcId="{B3DEEC84-951D-42ED-B938-6914CD03AF34}" destId="{FC2CCEB8-E4E6-2945-9705-E3B00E7C4CD4}" srcOrd="0" destOrd="2" presId="urn:microsoft.com/office/officeart/2005/8/layout/list1"/>
    <dgm:cxn modelId="{075E4019-D333-D147-9A66-A0DD4372D278}" type="presParOf" srcId="{48598824-BB6E-894D-A511-89FFF37EDD9F}" destId="{C829FD02-F271-DF41-A16F-DB3AD5F164C4}" srcOrd="0" destOrd="0" presId="urn:microsoft.com/office/officeart/2005/8/layout/list1"/>
    <dgm:cxn modelId="{022042D6-7759-DE4C-A8D8-1D8148AD6EC4}" type="presParOf" srcId="{C829FD02-F271-DF41-A16F-DB3AD5F164C4}" destId="{6B3B9AE9-EBB8-9047-B14B-371917A0A38A}" srcOrd="0" destOrd="0" presId="urn:microsoft.com/office/officeart/2005/8/layout/list1"/>
    <dgm:cxn modelId="{90DCC034-A728-FD4E-AE64-4709D8B5E7FD}" type="presParOf" srcId="{C829FD02-F271-DF41-A16F-DB3AD5F164C4}" destId="{733F0F2A-573C-2942-B60A-9E72F58F07BC}" srcOrd="1" destOrd="0" presId="urn:microsoft.com/office/officeart/2005/8/layout/list1"/>
    <dgm:cxn modelId="{E008989D-C0ED-014D-AC3D-00D444235908}" type="presParOf" srcId="{48598824-BB6E-894D-A511-89FFF37EDD9F}" destId="{746BE0E7-78BF-804B-8472-DBD226D6A988}" srcOrd="1" destOrd="0" presId="urn:microsoft.com/office/officeart/2005/8/layout/list1"/>
    <dgm:cxn modelId="{BE0D6AF3-C267-404E-A9EC-3FD236C44D01}" type="presParOf" srcId="{48598824-BB6E-894D-A511-89FFF37EDD9F}" destId="{FC2CCEB8-E4E6-2945-9705-E3B00E7C4CD4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8CE3031-0D23-9241-A13E-14998F0AEF87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143A21D6-524C-2D4E-A7FC-C1F20B681F35}">
      <dgm:prSet/>
      <dgm:spPr/>
      <dgm:t>
        <a:bodyPr/>
        <a:lstStyle/>
        <a:p>
          <a:r>
            <a:rPr lang="en-US"/>
            <a:t>Experiential Learning </a:t>
          </a:r>
        </a:p>
      </dgm:t>
    </dgm:pt>
    <dgm:pt modelId="{66AAAA22-FBDB-534A-80B0-CAF780CBC2E5}" type="parTrans" cxnId="{DBD60BF3-27B1-0E41-899B-6D812E67BAB8}">
      <dgm:prSet/>
      <dgm:spPr/>
      <dgm:t>
        <a:bodyPr/>
        <a:lstStyle/>
        <a:p>
          <a:endParaRPr lang="en-US"/>
        </a:p>
      </dgm:t>
    </dgm:pt>
    <dgm:pt modelId="{E101F885-4A64-0449-A57E-A6A3A0572BA5}" type="sibTrans" cxnId="{DBD60BF3-27B1-0E41-899B-6D812E67BAB8}">
      <dgm:prSet/>
      <dgm:spPr/>
      <dgm:t>
        <a:bodyPr/>
        <a:lstStyle/>
        <a:p>
          <a:endParaRPr lang="en-US"/>
        </a:p>
      </dgm:t>
    </dgm:pt>
    <dgm:pt modelId="{58109A97-47BE-9142-BD49-5438AE40A807}">
      <dgm:prSet/>
      <dgm:spPr/>
      <dgm:t>
        <a:bodyPr/>
        <a:lstStyle/>
        <a:p>
          <a:r>
            <a:rPr lang="en-US"/>
            <a:t>Soft Skill Development  </a:t>
          </a:r>
        </a:p>
      </dgm:t>
    </dgm:pt>
    <dgm:pt modelId="{D8340736-7708-EC40-BFA9-F262592D801E}" type="parTrans" cxnId="{D40BFB10-D36B-7D4D-AB42-9B8A63DD2F44}">
      <dgm:prSet/>
      <dgm:spPr/>
      <dgm:t>
        <a:bodyPr/>
        <a:lstStyle/>
        <a:p>
          <a:endParaRPr lang="en-US"/>
        </a:p>
      </dgm:t>
    </dgm:pt>
    <dgm:pt modelId="{B0BF1951-9A80-C246-BE3F-F062F7FA4A03}" type="sibTrans" cxnId="{D40BFB10-D36B-7D4D-AB42-9B8A63DD2F44}">
      <dgm:prSet/>
      <dgm:spPr/>
      <dgm:t>
        <a:bodyPr/>
        <a:lstStyle/>
        <a:p>
          <a:endParaRPr lang="en-US"/>
        </a:p>
      </dgm:t>
    </dgm:pt>
    <dgm:pt modelId="{B3DA782C-C614-BF44-819E-994C54125C66}">
      <dgm:prSet/>
      <dgm:spPr/>
      <dgm:t>
        <a:bodyPr/>
        <a:lstStyle/>
        <a:p>
          <a:r>
            <a:rPr lang="en-US" dirty="0"/>
            <a:t>CTE Standards</a:t>
          </a:r>
        </a:p>
      </dgm:t>
    </dgm:pt>
    <dgm:pt modelId="{E726BE00-4E35-6A49-A33E-F9EDB7977833}" type="parTrans" cxnId="{58A54F70-3965-D548-8FE5-2D0B15B0B3BE}">
      <dgm:prSet/>
      <dgm:spPr/>
      <dgm:t>
        <a:bodyPr/>
        <a:lstStyle/>
        <a:p>
          <a:endParaRPr lang="en-US"/>
        </a:p>
      </dgm:t>
    </dgm:pt>
    <dgm:pt modelId="{CC79C6C7-FBBF-134F-9B5E-2FBEB858379C}" type="sibTrans" cxnId="{58A54F70-3965-D548-8FE5-2D0B15B0B3BE}">
      <dgm:prSet/>
      <dgm:spPr/>
      <dgm:t>
        <a:bodyPr/>
        <a:lstStyle/>
        <a:p>
          <a:endParaRPr lang="en-US"/>
        </a:p>
      </dgm:t>
    </dgm:pt>
    <dgm:pt modelId="{360A5785-CE4B-604F-9B61-9D4083C8BF40}" type="pres">
      <dgm:prSet presAssocID="{68CE3031-0D23-9241-A13E-14998F0AEF87}" presName="Name0" presStyleCnt="0">
        <dgm:presLayoutVars>
          <dgm:dir/>
          <dgm:resizeHandles val="exact"/>
        </dgm:presLayoutVars>
      </dgm:prSet>
      <dgm:spPr/>
    </dgm:pt>
    <dgm:pt modelId="{27EC6881-5E13-5145-A6DF-49536F6BCFD8}" type="pres">
      <dgm:prSet presAssocID="{143A21D6-524C-2D4E-A7FC-C1F20B681F35}" presName="node" presStyleLbl="node1" presStyleIdx="0" presStyleCnt="3">
        <dgm:presLayoutVars>
          <dgm:bulletEnabled val="1"/>
        </dgm:presLayoutVars>
      </dgm:prSet>
      <dgm:spPr/>
    </dgm:pt>
    <dgm:pt modelId="{37D4C06E-B7E9-8843-B7EC-219DD9764B55}" type="pres">
      <dgm:prSet presAssocID="{E101F885-4A64-0449-A57E-A6A3A0572BA5}" presName="sibTrans" presStyleLbl="sibTrans2D1" presStyleIdx="0" presStyleCnt="2"/>
      <dgm:spPr/>
    </dgm:pt>
    <dgm:pt modelId="{CE55928E-133C-1945-A2E5-10B1BBC26AD8}" type="pres">
      <dgm:prSet presAssocID="{E101F885-4A64-0449-A57E-A6A3A0572BA5}" presName="connectorText" presStyleLbl="sibTrans2D1" presStyleIdx="0" presStyleCnt="2"/>
      <dgm:spPr/>
    </dgm:pt>
    <dgm:pt modelId="{335F715A-EC5F-3944-ACB3-5779F697BCB2}" type="pres">
      <dgm:prSet presAssocID="{58109A97-47BE-9142-BD49-5438AE40A807}" presName="node" presStyleLbl="node1" presStyleIdx="1" presStyleCnt="3">
        <dgm:presLayoutVars>
          <dgm:bulletEnabled val="1"/>
        </dgm:presLayoutVars>
      </dgm:prSet>
      <dgm:spPr/>
    </dgm:pt>
    <dgm:pt modelId="{0AAF1E53-FB9F-A44C-8506-9C120874D9FC}" type="pres">
      <dgm:prSet presAssocID="{B0BF1951-9A80-C246-BE3F-F062F7FA4A03}" presName="sibTrans" presStyleLbl="sibTrans2D1" presStyleIdx="1" presStyleCnt="2"/>
      <dgm:spPr/>
    </dgm:pt>
    <dgm:pt modelId="{C810DCB7-365A-D44A-924A-993192DC9026}" type="pres">
      <dgm:prSet presAssocID="{B0BF1951-9A80-C246-BE3F-F062F7FA4A03}" presName="connectorText" presStyleLbl="sibTrans2D1" presStyleIdx="1" presStyleCnt="2"/>
      <dgm:spPr/>
    </dgm:pt>
    <dgm:pt modelId="{17C75EEC-499A-524F-AC77-6ACBB015995E}" type="pres">
      <dgm:prSet presAssocID="{B3DA782C-C614-BF44-819E-994C54125C66}" presName="node" presStyleLbl="node1" presStyleIdx="2" presStyleCnt="3">
        <dgm:presLayoutVars>
          <dgm:bulletEnabled val="1"/>
        </dgm:presLayoutVars>
      </dgm:prSet>
      <dgm:spPr/>
    </dgm:pt>
  </dgm:ptLst>
  <dgm:cxnLst>
    <dgm:cxn modelId="{D40BFB10-D36B-7D4D-AB42-9B8A63DD2F44}" srcId="{68CE3031-0D23-9241-A13E-14998F0AEF87}" destId="{58109A97-47BE-9142-BD49-5438AE40A807}" srcOrd="1" destOrd="0" parTransId="{D8340736-7708-EC40-BFA9-F262592D801E}" sibTransId="{B0BF1951-9A80-C246-BE3F-F062F7FA4A03}"/>
    <dgm:cxn modelId="{1924744F-053D-F54A-8484-05DDAA82F7B1}" type="presOf" srcId="{B0BF1951-9A80-C246-BE3F-F062F7FA4A03}" destId="{C810DCB7-365A-D44A-924A-993192DC9026}" srcOrd="1" destOrd="0" presId="urn:microsoft.com/office/officeart/2005/8/layout/process1"/>
    <dgm:cxn modelId="{AEF9DC5B-C2AE-824E-B20C-3799F30BE224}" type="presOf" srcId="{68CE3031-0D23-9241-A13E-14998F0AEF87}" destId="{360A5785-CE4B-604F-9B61-9D4083C8BF40}" srcOrd="0" destOrd="0" presId="urn:microsoft.com/office/officeart/2005/8/layout/process1"/>
    <dgm:cxn modelId="{58A54F70-3965-D548-8FE5-2D0B15B0B3BE}" srcId="{68CE3031-0D23-9241-A13E-14998F0AEF87}" destId="{B3DA782C-C614-BF44-819E-994C54125C66}" srcOrd="2" destOrd="0" parTransId="{E726BE00-4E35-6A49-A33E-F9EDB7977833}" sibTransId="{CC79C6C7-FBBF-134F-9B5E-2FBEB858379C}"/>
    <dgm:cxn modelId="{DE1BA879-FD8B-6B48-A5FF-3F65CB31C405}" type="presOf" srcId="{B3DA782C-C614-BF44-819E-994C54125C66}" destId="{17C75EEC-499A-524F-AC77-6ACBB015995E}" srcOrd="0" destOrd="0" presId="urn:microsoft.com/office/officeart/2005/8/layout/process1"/>
    <dgm:cxn modelId="{F357F098-12DA-5347-A299-FC8CADA9CB0D}" type="presOf" srcId="{58109A97-47BE-9142-BD49-5438AE40A807}" destId="{335F715A-EC5F-3944-ACB3-5779F697BCB2}" srcOrd="0" destOrd="0" presId="urn:microsoft.com/office/officeart/2005/8/layout/process1"/>
    <dgm:cxn modelId="{67F757A1-DE04-F841-A972-8EFAD3A23FC9}" type="presOf" srcId="{E101F885-4A64-0449-A57E-A6A3A0572BA5}" destId="{CE55928E-133C-1945-A2E5-10B1BBC26AD8}" srcOrd="1" destOrd="0" presId="urn:microsoft.com/office/officeart/2005/8/layout/process1"/>
    <dgm:cxn modelId="{67A4D3CF-7473-F743-942D-513293000271}" type="presOf" srcId="{B0BF1951-9A80-C246-BE3F-F062F7FA4A03}" destId="{0AAF1E53-FB9F-A44C-8506-9C120874D9FC}" srcOrd="0" destOrd="0" presId="urn:microsoft.com/office/officeart/2005/8/layout/process1"/>
    <dgm:cxn modelId="{5F9266E4-AE30-F747-9B96-F473730FCB88}" type="presOf" srcId="{143A21D6-524C-2D4E-A7FC-C1F20B681F35}" destId="{27EC6881-5E13-5145-A6DF-49536F6BCFD8}" srcOrd="0" destOrd="0" presId="urn:microsoft.com/office/officeart/2005/8/layout/process1"/>
    <dgm:cxn modelId="{46ACF3E9-A2F6-5048-856D-6DCF94F1D16A}" type="presOf" srcId="{E101F885-4A64-0449-A57E-A6A3A0572BA5}" destId="{37D4C06E-B7E9-8843-B7EC-219DD9764B55}" srcOrd="0" destOrd="0" presId="urn:microsoft.com/office/officeart/2005/8/layout/process1"/>
    <dgm:cxn modelId="{DBD60BF3-27B1-0E41-899B-6D812E67BAB8}" srcId="{68CE3031-0D23-9241-A13E-14998F0AEF87}" destId="{143A21D6-524C-2D4E-A7FC-C1F20B681F35}" srcOrd="0" destOrd="0" parTransId="{66AAAA22-FBDB-534A-80B0-CAF780CBC2E5}" sibTransId="{E101F885-4A64-0449-A57E-A6A3A0572BA5}"/>
    <dgm:cxn modelId="{02D488CF-7AFE-4A4C-BD09-9D3C793A0E02}" type="presParOf" srcId="{360A5785-CE4B-604F-9B61-9D4083C8BF40}" destId="{27EC6881-5E13-5145-A6DF-49536F6BCFD8}" srcOrd="0" destOrd="0" presId="urn:microsoft.com/office/officeart/2005/8/layout/process1"/>
    <dgm:cxn modelId="{21BF4CBC-2027-A740-826E-D0B6A6689005}" type="presParOf" srcId="{360A5785-CE4B-604F-9B61-9D4083C8BF40}" destId="{37D4C06E-B7E9-8843-B7EC-219DD9764B55}" srcOrd="1" destOrd="0" presId="urn:microsoft.com/office/officeart/2005/8/layout/process1"/>
    <dgm:cxn modelId="{406BB588-BEB0-024F-8EF0-405EC2E2D5E2}" type="presParOf" srcId="{37D4C06E-B7E9-8843-B7EC-219DD9764B55}" destId="{CE55928E-133C-1945-A2E5-10B1BBC26AD8}" srcOrd="0" destOrd="0" presId="urn:microsoft.com/office/officeart/2005/8/layout/process1"/>
    <dgm:cxn modelId="{06BA3B10-A942-C640-9E0D-061CEC94160F}" type="presParOf" srcId="{360A5785-CE4B-604F-9B61-9D4083C8BF40}" destId="{335F715A-EC5F-3944-ACB3-5779F697BCB2}" srcOrd="2" destOrd="0" presId="urn:microsoft.com/office/officeart/2005/8/layout/process1"/>
    <dgm:cxn modelId="{E81249F8-FD70-8F4D-9EC2-51B7BDE77C84}" type="presParOf" srcId="{360A5785-CE4B-604F-9B61-9D4083C8BF40}" destId="{0AAF1E53-FB9F-A44C-8506-9C120874D9FC}" srcOrd="3" destOrd="0" presId="urn:microsoft.com/office/officeart/2005/8/layout/process1"/>
    <dgm:cxn modelId="{4585C7E7-A1A1-314A-9A9F-CADCB358A399}" type="presParOf" srcId="{0AAF1E53-FB9F-A44C-8506-9C120874D9FC}" destId="{C810DCB7-365A-D44A-924A-993192DC9026}" srcOrd="0" destOrd="0" presId="urn:microsoft.com/office/officeart/2005/8/layout/process1"/>
    <dgm:cxn modelId="{5B9234CE-F00F-4242-94EB-28FBB745564D}" type="presParOf" srcId="{360A5785-CE4B-604F-9B61-9D4083C8BF40}" destId="{17C75EEC-499A-524F-AC77-6ACBB015995E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98DF9F7-15C2-3D43-AB13-362B7DC345BB}" type="doc">
      <dgm:prSet loTypeId="urn:microsoft.com/office/officeart/2005/8/layout/chevron1" loCatId="icon" qsTypeId="urn:microsoft.com/office/officeart/2005/8/quickstyle/simple1" qsCatId="simple" csTypeId="urn:microsoft.com/office/officeart/2005/8/colors/colorful1" csCatId="colorful" phldr="1"/>
      <dgm:spPr/>
    </dgm:pt>
    <dgm:pt modelId="{AB337456-9423-4644-B901-41A496485134}">
      <dgm:prSet phldrT="[Text]"/>
      <dgm:spPr/>
      <dgm:t>
        <a:bodyPr/>
        <a:lstStyle/>
        <a:p>
          <a:r>
            <a:rPr lang="en-US" dirty="0"/>
            <a:t>High School</a:t>
          </a:r>
        </a:p>
      </dgm:t>
    </dgm:pt>
    <dgm:pt modelId="{8196E7AB-75DF-874D-B210-8C3721270747}" type="parTrans" cxnId="{75DF1F15-D498-9046-9727-A46DCB31A9EE}">
      <dgm:prSet/>
      <dgm:spPr/>
      <dgm:t>
        <a:bodyPr/>
        <a:lstStyle/>
        <a:p>
          <a:endParaRPr lang="en-US"/>
        </a:p>
      </dgm:t>
    </dgm:pt>
    <dgm:pt modelId="{EEDEACAC-A94B-4844-8086-5100F25B232C}" type="sibTrans" cxnId="{75DF1F15-D498-9046-9727-A46DCB31A9EE}">
      <dgm:prSet/>
      <dgm:spPr/>
      <dgm:t>
        <a:bodyPr/>
        <a:lstStyle/>
        <a:p>
          <a:endParaRPr lang="en-US"/>
        </a:p>
      </dgm:t>
    </dgm:pt>
    <dgm:pt modelId="{3A69ED92-0B67-374E-9012-473B8AD650B9}">
      <dgm:prSet phldrT="[Text]"/>
      <dgm:spPr/>
      <dgm:t>
        <a:bodyPr/>
        <a:lstStyle/>
        <a:p>
          <a:r>
            <a:rPr lang="en-US" dirty="0"/>
            <a:t>Community College</a:t>
          </a:r>
        </a:p>
      </dgm:t>
    </dgm:pt>
    <dgm:pt modelId="{90D593C7-19BC-5448-BB86-60A1AAE17EE5}" type="parTrans" cxnId="{7456BB04-CE64-CA4F-AF5D-608D67EC7E1F}">
      <dgm:prSet/>
      <dgm:spPr/>
      <dgm:t>
        <a:bodyPr/>
        <a:lstStyle/>
        <a:p>
          <a:endParaRPr lang="en-US"/>
        </a:p>
      </dgm:t>
    </dgm:pt>
    <dgm:pt modelId="{B5AF67F0-2173-F144-9092-9159E204C09B}" type="sibTrans" cxnId="{7456BB04-CE64-CA4F-AF5D-608D67EC7E1F}">
      <dgm:prSet/>
      <dgm:spPr/>
      <dgm:t>
        <a:bodyPr/>
        <a:lstStyle/>
        <a:p>
          <a:endParaRPr lang="en-US"/>
        </a:p>
      </dgm:t>
    </dgm:pt>
    <dgm:pt modelId="{6741F320-231A-8643-AE8C-54685FD59932}">
      <dgm:prSet phldrT="[Text]"/>
      <dgm:spPr/>
      <dgm:t>
        <a:bodyPr/>
        <a:lstStyle/>
        <a:p>
          <a:r>
            <a:rPr lang="en-US" dirty="0"/>
            <a:t>University </a:t>
          </a:r>
        </a:p>
      </dgm:t>
    </dgm:pt>
    <dgm:pt modelId="{2E364529-65F7-3746-8549-FA407522C140}" type="parTrans" cxnId="{CD241194-9465-CC41-96A8-030F1FF6A233}">
      <dgm:prSet/>
      <dgm:spPr/>
      <dgm:t>
        <a:bodyPr/>
        <a:lstStyle/>
        <a:p>
          <a:endParaRPr lang="en-US"/>
        </a:p>
      </dgm:t>
    </dgm:pt>
    <dgm:pt modelId="{6E9ACD02-9092-8243-9C2A-F2B888D5D85A}" type="sibTrans" cxnId="{CD241194-9465-CC41-96A8-030F1FF6A233}">
      <dgm:prSet/>
      <dgm:spPr/>
      <dgm:t>
        <a:bodyPr/>
        <a:lstStyle/>
        <a:p>
          <a:endParaRPr lang="en-US"/>
        </a:p>
      </dgm:t>
    </dgm:pt>
    <dgm:pt modelId="{2CD3C5A2-7DB4-1149-961A-6D8C4B41F4ED}" type="pres">
      <dgm:prSet presAssocID="{598DF9F7-15C2-3D43-AB13-362B7DC345BB}" presName="Name0" presStyleCnt="0">
        <dgm:presLayoutVars>
          <dgm:dir/>
          <dgm:animLvl val="lvl"/>
          <dgm:resizeHandles val="exact"/>
        </dgm:presLayoutVars>
      </dgm:prSet>
      <dgm:spPr/>
    </dgm:pt>
    <dgm:pt modelId="{A9495847-04E2-954C-B456-C36392DFB263}" type="pres">
      <dgm:prSet presAssocID="{AB337456-9423-4644-B901-41A496485134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F89E59AE-242F-D644-A28F-DDE37476245A}" type="pres">
      <dgm:prSet presAssocID="{EEDEACAC-A94B-4844-8086-5100F25B232C}" presName="parTxOnlySpace" presStyleCnt="0"/>
      <dgm:spPr/>
    </dgm:pt>
    <dgm:pt modelId="{30C048A8-04B8-B44A-88AE-E8A61FED0329}" type="pres">
      <dgm:prSet presAssocID="{3A69ED92-0B67-374E-9012-473B8AD650B9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8223A8EA-93CA-8648-A9A7-9C4CB4B92864}" type="pres">
      <dgm:prSet presAssocID="{B5AF67F0-2173-F144-9092-9159E204C09B}" presName="parTxOnlySpace" presStyleCnt="0"/>
      <dgm:spPr/>
    </dgm:pt>
    <dgm:pt modelId="{C667B829-BD52-E948-9F15-22064106C092}" type="pres">
      <dgm:prSet presAssocID="{6741F320-231A-8643-AE8C-54685FD59932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7456BB04-CE64-CA4F-AF5D-608D67EC7E1F}" srcId="{598DF9F7-15C2-3D43-AB13-362B7DC345BB}" destId="{3A69ED92-0B67-374E-9012-473B8AD650B9}" srcOrd="1" destOrd="0" parTransId="{90D593C7-19BC-5448-BB86-60A1AAE17EE5}" sibTransId="{B5AF67F0-2173-F144-9092-9159E204C09B}"/>
    <dgm:cxn modelId="{75DF1F15-D498-9046-9727-A46DCB31A9EE}" srcId="{598DF9F7-15C2-3D43-AB13-362B7DC345BB}" destId="{AB337456-9423-4644-B901-41A496485134}" srcOrd="0" destOrd="0" parTransId="{8196E7AB-75DF-874D-B210-8C3721270747}" sibTransId="{EEDEACAC-A94B-4844-8086-5100F25B232C}"/>
    <dgm:cxn modelId="{FCF8D973-E58C-C14E-AB58-2A001215880C}" type="presOf" srcId="{AB337456-9423-4644-B901-41A496485134}" destId="{A9495847-04E2-954C-B456-C36392DFB263}" srcOrd="0" destOrd="0" presId="urn:microsoft.com/office/officeart/2005/8/layout/chevron1"/>
    <dgm:cxn modelId="{CD241194-9465-CC41-96A8-030F1FF6A233}" srcId="{598DF9F7-15C2-3D43-AB13-362B7DC345BB}" destId="{6741F320-231A-8643-AE8C-54685FD59932}" srcOrd="2" destOrd="0" parTransId="{2E364529-65F7-3746-8549-FA407522C140}" sibTransId="{6E9ACD02-9092-8243-9C2A-F2B888D5D85A}"/>
    <dgm:cxn modelId="{ED8FF0A0-4BEF-1840-B81E-E3EC98CAD709}" type="presOf" srcId="{6741F320-231A-8643-AE8C-54685FD59932}" destId="{C667B829-BD52-E948-9F15-22064106C092}" srcOrd="0" destOrd="0" presId="urn:microsoft.com/office/officeart/2005/8/layout/chevron1"/>
    <dgm:cxn modelId="{B1A807AD-9EA8-434E-AEE3-528F709CCC15}" type="presOf" srcId="{3A69ED92-0B67-374E-9012-473B8AD650B9}" destId="{30C048A8-04B8-B44A-88AE-E8A61FED0329}" srcOrd="0" destOrd="0" presId="urn:microsoft.com/office/officeart/2005/8/layout/chevron1"/>
    <dgm:cxn modelId="{BB8F38CB-2182-A048-81FD-146E6596E0FC}" type="presOf" srcId="{598DF9F7-15C2-3D43-AB13-362B7DC345BB}" destId="{2CD3C5A2-7DB4-1149-961A-6D8C4B41F4ED}" srcOrd="0" destOrd="0" presId="urn:microsoft.com/office/officeart/2005/8/layout/chevron1"/>
    <dgm:cxn modelId="{F022DE9F-FD06-324A-953A-10FBA9A2D1B6}" type="presParOf" srcId="{2CD3C5A2-7DB4-1149-961A-6D8C4B41F4ED}" destId="{A9495847-04E2-954C-B456-C36392DFB263}" srcOrd="0" destOrd="0" presId="urn:microsoft.com/office/officeart/2005/8/layout/chevron1"/>
    <dgm:cxn modelId="{F664FE3C-7361-374D-9AC3-85449457B636}" type="presParOf" srcId="{2CD3C5A2-7DB4-1149-961A-6D8C4B41F4ED}" destId="{F89E59AE-242F-D644-A28F-DDE37476245A}" srcOrd="1" destOrd="0" presId="urn:microsoft.com/office/officeart/2005/8/layout/chevron1"/>
    <dgm:cxn modelId="{2D51C235-FFE9-3D4C-B640-1AC25F86B519}" type="presParOf" srcId="{2CD3C5A2-7DB4-1149-961A-6D8C4B41F4ED}" destId="{30C048A8-04B8-B44A-88AE-E8A61FED0329}" srcOrd="2" destOrd="0" presId="urn:microsoft.com/office/officeart/2005/8/layout/chevron1"/>
    <dgm:cxn modelId="{303444C4-CCCC-0E4A-99FF-8C2FAF152E78}" type="presParOf" srcId="{2CD3C5A2-7DB4-1149-961A-6D8C4B41F4ED}" destId="{8223A8EA-93CA-8648-A9A7-9C4CB4B92864}" srcOrd="3" destOrd="0" presId="urn:microsoft.com/office/officeart/2005/8/layout/chevron1"/>
    <dgm:cxn modelId="{BF966F73-A748-C940-AAF6-F81565CEC439}" type="presParOf" srcId="{2CD3C5A2-7DB4-1149-961A-6D8C4B41F4ED}" destId="{C667B829-BD52-E948-9F15-22064106C092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465BDEFA-D805-43F3-9568-E4E0378D13FE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4CB35C85-4803-497E-9A45-ED963DC6FD1F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Students will record their activities on AET at three different levels</a:t>
          </a:r>
        </a:p>
      </dgm:t>
    </dgm:pt>
    <dgm:pt modelId="{E5CE19BF-BA1D-4D17-BEB6-B0AA171C7D6F}" type="parTrans" cxnId="{C2F3A460-31BA-4B86-9875-A035277D5EA3}">
      <dgm:prSet/>
      <dgm:spPr/>
      <dgm:t>
        <a:bodyPr/>
        <a:lstStyle/>
        <a:p>
          <a:endParaRPr lang="en-US"/>
        </a:p>
      </dgm:t>
    </dgm:pt>
    <dgm:pt modelId="{E74D0763-530D-4093-A967-49307486E9C6}" type="sibTrans" cxnId="{C2F3A460-31BA-4B86-9875-A035277D5EA3}">
      <dgm:prSet/>
      <dgm:spPr/>
      <dgm:t>
        <a:bodyPr/>
        <a:lstStyle/>
        <a:p>
          <a:endParaRPr lang="en-US"/>
        </a:p>
      </dgm:t>
    </dgm:pt>
    <dgm:pt modelId="{8BE40FD9-14B8-4A0E-9FD4-53CDE5B310BC}">
      <dgm:prSet/>
      <dgm:spPr/>
      <dgm:t>
        <a:bodyPr/>
        <a:lstStyle/>
        <a:p>
          <a:pPr>
            <a:lnSpc>
              <a:spcPct val="100000"/>
            </a:lnSpc>
          </a:pPr>
          <a:endParaRPr lang="en-US" dirty="0"/>
        </a:p>
      </dgm:t>
    </dgm:pt>
    <dgm:pt modelId="{DD8D48E6-F0AF-4858-8440-BB32B77E90D4}" type="parTrans" cxnId="{57D12459-A77A-497C-9B91-0F65AB1A425B}">
      <dgm:prSet/>
      <dgm:spPr/>
      <dgm:t>
        <a:bodyPr/>
        <a:lstStyle/>
        <a:p>
          <a:endParaRPr lang="en-US"/>
        </a:p>
      </dgm:t>
    </dgm:pt>
    <dgm:pt modelId="{3FC6BB0C-B56A-4EF2-BC1D-56F607B23E9B}" type="sibTrans" cxnId="{57D12459-A77A-497C-9B91-0F65AB1A425B}">
      <dgm:prSet/>
      <dgm:spPr/>
      <dgm:t>
        <a:bodyPr/>
        <a:lstStyle/>
        <a:p>
          <a:endParaRPr lang="en-US"/>
        </a:p>
      </dgm:t>
    </dgm:pt>
    <dgm:pt modelId="{10DBDBD7-AD9B-41BF-AABF-D39DE71F9259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The Certificate Requirements will be automatically checked off as students complete activities</a:t>
          </a:r>
        </a:p>
      </dgm:t>
    </dgm:pt>
    <dgm:pt modelId="{EF8DDEDF-9246-4174-A448-44C7FD431BF9}" type="parTrans" cxnId="{8D6A7765-E5FB-4889-A418-B06602F10CE5}">
      <dgm:prSet/>
      <dgm:spPr/>
      <dgm:t>
        <a:bodyPr/>
        <a:lstStyle/>
        <a:p>
          <a:endParaRPr lang="en-US"/>
        </a:p>
      </dgm:t>
    </dgm:pt>
    <dgm:pt modelId="{A78064C2-2F42-4741-985F-9EB950D92487}" type="sibTrans" cxnId="{8D6A7765-E5FB-4889-A418-B06602F10CE5}">
      <dgm:prSet/>
      <dgm:spPr/>
      <dgm:t>
        <a:bodyPr/>
        <a:lstStyle/>
        <a:p>
          <a:endParaRPr lang="en-US"/>
        </a:p>
      </dgm:t>
    </dgm:pt>
    <dgm:pt modelId="{D690DAFF-14C7-46C8-912E-8EEE777C6B6D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Soft Skills Assessments for Data Analysis</a:t>
          </a:r>
        </a:p>
      </dgm:t>
    </dgm:pt>
    <dgm:pt modelId="{4C39A715-840B-42AF-978B-D1090EA8DDA2}" type="parTrans" cxnId="{70824576-62CF-48AD-AF0B-E4FE48A4E8DB}">
      <dgm:prSet/>
      <dgm:spPr/>
      <dgm:t>
        <a:bodyPr/>
        <a:lstStyle/>
        <a:p>
          <a:endParaRPr lang="en-US"/>
        </a:p>
      </dgm:t>
    </dgm:pt>
    <dgm:pt modelId="{200BC7EF-CA6D-4028-B418-6F1CB5B4A283}" type="sibTrans" cxnId="{70824576-62CF-48AD-AF0B-E4FE48A4E8DB}">
      <dgm:prSet/>
      <dgm:spPr/>
      <dgm:t>
        <a:bodyPr/>
        <a:lstStyle/>
        <a:p>
          <a:endParaRPr lang="en-US"/>
        </a:p>
      </dgm:t>
    </dgm:pt>
    <dgm:pt modelId="{DA2A80D7-3FBA-4FE2-8B64-E453AC148EA0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A Resource Folder will be used to house teacher training modules, counselor resources, and ACRS21 Certificate Pathway forms</a:t>
          </a:r>
        </a:p>
      </dgm:t>
    </dgm:pt>
    <dgm:pt modelId="{11C3E7A6-E3E8-4533-B4E0-BB37A6BDA1AE}" type="parTrans" cxnId="{12D3806D-7720-4AAB-ADFE-32E8FD0D3396}">
      <dgm:prSet/>
      <dgm:spPr/>
      <dgm:t>
        <a:bodyPr/>
        <a:lstStyle/>
        <a:p>
          <a:endParaRPr lang="en-US"/>
        </a:p>
      </dgm:t>
    </dgm:pt>
    <dgm:pt modelId="{0779D860-44AA-4431-8166-9DDACC665780}" type="sibTrans" cxnId="{12D3806D-7720-4AAB-ADFE-32E8FD0D3396}">
      <dgm:prSet/>
      <dgm:spPr/>
      <dgm:t>
        <a:bodyPr/>
        <a:lstStyle/>
        <a:p>
          <a:endParaRPr lang="en-US"/>
        </a:p>
      </dgm:t>
    </dgm:pt>
    <dgm:pt modelId="{04E1502F-CCF2-422A-989B-58520002350D}" type="pres">
      <dgm:prSet presAssocID="{465BDEFA-D805-43F3-9568-E4E0378D13FE}" presName="root" presStyleCnt="0">
        <dgm:presLayoutVars>
          <dgm:dir/>
          <dgm:resizeHandles val="exact"/>
        </dgm:presLayoutVars>
      </dgm:prSet>
      <dgm:spPr/>
    </dgm:pt>
    <dgm:pt modelId="{9F4531F1-F9F0-47F6-92B5-095C062F350B}" type="pres">
      <dgm:prSet presAssocID="{4CB35C85-4803-497E-9A45-ED963DC6FD1F}" presName="compNode" presStyleCnt="0"/>
      <dgm:spPr/>
    </dgm:pt>
    <dgm:pt modelId="{66DB515F-21E0-4438-A520-B455804350E1}" type="pres">
      <dgm:prSet presAssocID="{4CB35C85-4803-497E-9A45-ED963DC6FD1F}" presName="bgRect" presStyleLbl="bgShp" presStyleIdx="0" presStyleCnt="4" custScaleX="74072" custLinFactNeighborX="-9273" custLinFactNeighborY="3784"/>
      <dgm:spPr/>
    </dgm:pt>
    <dgm:pt modelId="{8EE4E797-BBFD-4FB0-BE6D-ED94A3475FAB}" type="pres">
      <dgm:prSet presAssocID="{4CB35C85-4803-497E-9A45-ED963DC6FD1F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choolhouse"/>
        </a:ext>
      </dgm:extLst>
    </dgm:pt>
    <dgm:pt modelId="{78887EDB-3C33-46C3-87B4-A2C4E4BFB2E1}" type="pres">
      <dgm:prSet presAssocID="{4CB35C85-4803-497E-9A45-ED963DC6FD1F}" presName="spaceRect" presStyleCnt="0"/>
      <dgm:spPr/>
    </dgm:pt>
    <dgm:pt modelId="{AA38C387-8246-455E-98A5-9885C2793ABF}" type="pres">
      <dgm:prSet presAssocID="{4CB35C85-4803-497E-9A45-ED963DC6FD1F}" presName="parTx" presStyleLbl="revTx" presStyleIdx="0" presStyleCnt="5" custScaleX="120460" custLinFactNeighborX="18015" custLinFactNeighborY="3784">
        <dgm:presLayoutVars>
          <dgm:chMax val="0"/>
          <dgm:chPref val="0"/>
        </dgm:presLayoutVars>
      </dgm:prSet>
      <dgm:spPr/>
    </dgm:pt>
    <dgm:pt modelId="{8820E764-772C-49C4-BDD5-3BCAA0DE4132}" type="pres">
      <dgm:prSet presAssocID="{4CB35C85-4803-497E-9A45-ED963DC6FD1F}" presName="desTx" presStyleLbl="revTx" presStyleIdx="1" presStyleCnt="5">
        <dgm:presLayoutVars/>
      </dgm:prSet>
      <dgm:spPr/>
    </dgm:pt>
    <dgm:pt modelId="{E54E34FB-0394-4FB3-8ACE-F4AC04838695}" type="pres">
      <dgm:prSet presAssocID="{E74D0763-530D-4093-A967-49307486E9C6}" presName="sibTrans" presStyleCnt="0"/>
      <dgm:spPr/>
    </dgm:pt>
    <dgm:pt modelId="{8DB03000-3BFB-47CC-A041-7E7A39366929}" type="pres">
      <dgm:prSet presAssocID="{10DBDBD7-AD9B-41BF-AABF-D39DE71F9259}" presName="compNode" presStyleCnt="0"/>
      <dgm:spPr/>
    </dgm:pt>
    <dgm:pt modelId="{5FAD5A3B-D324-4881-9DE5-3357FFE64637}" type="pres">
      <dgm:prSet presAssocID="{10DBDBD7-AD9B-41BF-AABF-D39DE71F9259}" presName="bgRect" presStyleLbl="bgShp" presStyleIdx="1" presStyleCnt="4"/>
      <dgm:spPr/>
    </dgm:pt>
    <dgm:pt modelId="{1075755A-7669-47F3-B218-7270129B199E}" type="pres">
      <dgm:prSet presAssocID="{10DBDBD7-AD9B-41BF-AABF-D39DE71F9259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27E9D0FE-B562-4BBC-9EA5-8DB6379C8AEA}" type="pres">
      <dgm:prSet presAssocID="{10DBDBD7-AD9B-41BF-AABF-D39DE71F9259}" presName="spaceRect" presStyleCnt="0"/>
      <dgm:spPr/>
    </dgm:pt>
    <dgm:pt modelId="{C7EC0441-631D-4801-A2E2-B6C303157D91}" type="pres">
      <dgm:prSet presAssocID="{10DBDBD7-AD9B-41BF-AABF-D39DE71F9259}" presName="parTx" presStyleLbl="revTx" presStyleIdx="2" presStyleCnt="5">
        <dgm:presLayoutVars>
          <dgm:chMax val="0"/>
          <dgm:chPref val="0"/>
        </dgm:presLayoutVars>
      </dgm:prSet>
      <dgm:spPr/>
    </dgm:pt>
    <dgm:pt modelId="{297AA72E-9647-4AD5-A753-A1C1E4BB00B0}" type="pres">
      <dgm:prSet presAssocID="{A78064C2-2F42-4741-985F-9EB950D92487}" presName="sibTrans" presStyleCnt="0"/>
      <dgm:spPr/>
    </dgm:pt>
    <dgm:pt modelId="{FB4FF58A-74DF-40CD-B0C8-FDD37D7178D6}" type="pres">
      <dgm:prSet presAssocID="{D690DAFF-14C7-46C8-912E-8EEE777C6B6D}" presName="compNode" presStyleCnt="0"/>
      <dgm:spPr/>
    </dgm:pt>
    <dgm:pt modelId="{6C0258D9-3020-4353-8BEB-848FB3E47F7A}" type="pres">
      <dgm:prSet presAssocID="{D690DAFF-14C7-46C8-912E-8EEE777C6B6D}" presName="bgRect" presStyleLbl="bgShp" presStyleIdx="2" presStyleCnt="4"/>
      <dgm:spPr/>
    </dgm:pt>
    <dgm:pt modelId="{8CBC953F-49E3-4341-B0A2-88F5F63E412C}" type="pres">
      <dgm:prSet presAssocID="{D690DAFF-14C7-46C8-912E-8EEE777C6B6D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ar chart"/>
        </a:ext>
      </dgm:extLst>
    </dgm:pt>
    <dgm:pt modelId="{AA78F3A8-EAC6-4345-BB3A-5A5398BCE422}" type="pres">
      <dgm:prSet presAssocID="{D690DAFF-14C7-46C8-912E-8EEE777C6B6D}" presName="spaceRect" presStyleCnt="0"/>
      <dgm:spPr/>
    </dgm:pt>
    <dgm:pt modelId="{3F835A74-72D9-42F2-BCAB-379BDA30D0D9}" type="pres">
      <dgm:prSet presAssocID="{D690DAFF-14C7-46C8-912E-8EEE777C6B6D}" presName="parTx" presStyleLbl="revTx" presStyleIdx="3" presStyleCnt="5">
        <dgm:presLayoutVars>
          <dgm:chMax val="0"/>
          <dgm:chPref val="0"/>
        </dgm:presLayoutVars>
      </dgm:prSet>
      <dgm:spPr/>
    </dgm:pt>
    <dgm:pt modelId="{CFCBA90E-3423-405E-BDC8-B8D7FF5F1E80}" type="pres">
      <dgm:prSet presAssocID="{200BC7EF-CA6D-4028-B418-6F1CB5B4A283}" presName="sibTrans" presStyleCnt="0"/>
      <dgm:spPr/>
    </dgm:pt>
    <dgm:pt modelId="{3AADCA9F-E176-4A2B-BB6E-A6D549E3602F}" type="pres">
      <dgm:prSet presAssocID="{DA2A80D7-3FBA-4FE2-8B64-E453AC148EA0}" presName="compNode" presStyleCnt="0"/>
      <dgm:spPr/>
    </dgm:pt>
    <dgm:pt modelId="{EA33D4A8-8F23-4415-BF6E-5FC7F689B2C6}" type="pres">
      <dgm:prSet presAssocID="{DA2A80D7-3FBA-4FE2-8B64-E453AC148EA0}" presName="bgRect" presStyleLbl="bgShp" presStyleIdx="3" presStyleCnt="4"/>
      <dgm:spPr/>
    </dgm:pt>
    <dgm:pt modelId="{3C475693-FB6A-4492-B185-72F1C1141030}" type="pres">
      <dgm:prSet presAssocID="{DA2A80D7-3FBA-4FE2-8B64-E453AC148EA0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Open Folder"/>
        </a:ext>
      </dgm:extLst>
    </dgm:pt>
    <dgm:pt modelId="{BD98C47A-8C7D-4DDB-A0F5-6E5401E855C9}" type="pres">
      <dgm:prSet presAssocID="{DA2A80D7-3FBA-4FE2-8B64-E453AC148EA0}" presName="spaceRect" presStyleCnt="0"/>
      <dgm:spPr/>
    </dgm:pt>
    <dgm:pt modelId="{7BE804AF-1AA9-4A60-8E36-3ACAC38DFF2E}" type="pres">
      <dgm:prSet presAssocID="{DA2A80D7-3FBA-4FE2-8B64-E453AC148EA0}" presName="parTx" presStyleLbl="revTx" presStyleIdx="4" presStyleCnt="5">
        <dgm:presLayoutVars>
          <dgm:chMax val="0"/>
          <dgm:chPref val="0"/>
        </dgm:presLayoutVars>
      </dgm:prSet>
      <dgm:spPr/>
    </dgm:pt>
  </dgm:ptLst>
  <dgm:cxnLst>
    <dgm:cxn modelId="{5CCF1A16-826B-432B-B390-C20AA2663A82}" type="presOf" srcId="{10DBDBD7-AD9B-41BF-AABF-D39DE71F9259}" destId="{C7EC0441-631D-4801-A2E2-B6C303157D91}" srcOrd="0" destOrd="0" presId="urn:microsoft.com/office/officeart/2018/2/layout/IconVerticalSolidList"/>
    <dgm:cxn modelId="{2E893E2E-B4E3-4181-B841-EC2DDF4FF0AD}" type="presOf" srcId="{465BDEFA-D805-43F3-9568-E4E0378D13FE}" destId="{04E1502F-CCF2-422A-989B-58520002350D}" srcOrd="0" destOrd="0" presId="urn:microsoft.com/office/officeart/2018/2/layout/IconVerticalSolidList"/>
    <dgm:cxn modelId="{3AE5E44E-4F1A-4E7B-8689-0E60B8DDE629}" type="presOf" srcId="{4CB35C85-4803-497E-9A45-ED963DC6FD1F}" destId="{AA38C387-8246-455E-98A5-9885C2793ABF}" srcOrd="0" destOrd="0" presId="urn:microsoft.com/office/officeart/2018/2/layout/IconVerticalSolidList"/>
    <dgm:cxn modelId="{57D12459-A77A-497C-9B91-0F65AB1A425B}" srcId="{4CB35C85-4803-497E-9A45-ED963DC6FD1F}" destId="{8BE40FD9-14B8-4A0E-9FD4-53CDE5B310BC}" srcOrd="0" destOrd="0" parTransId="{DD8D48E6-F0AF-4858-8440-BB32B77E90D4}" sibTransId="{3FC6BB0C-B56A-4EF2-BC1D-56F607B23E9B}"/>
    <dgm:cxn modelId="{C2F3A460-31BA-4B86-9875-A035277D5EA3}" srcId="{465BDEFA-D805-43F3-9568-E4E0378D13FE}" destId="{4CB35C85-4803-497E-9A45-ED963DC6FD1F}" srcOrd="0" destOrd="0" parTransId="{E5CE19BF-BA1D-4D17-BEB6-B0AA171C7D6F}" sibTransId="{E74D0763-530D-4093-A967-49307486E9C6}"/>
    <dgm:cxn modelId="{8D6A7765-E5FB-4889-A418-B06602F10CE5}" srcId="{465BDEFA-D805-43F3-9568-E4E0378D13FE}" destId="{10DBDBD7-AD9B-41BF-AABF-D39DE71F9259}" srcOrd="1" destOrd="0" parTransId="{EF8DDEDF-9246-4174-A448-44C7FD431BF9}" sibTransId="{A78064C2-2F42-4741-985F-9EB950D92487}"/>
    <dgm:cxn modelId="{6803926C-89C0-4228-8D8E-D44EA8CEDC1C}" type="presOf" srcId="{DA2A80D7-3FBA-4FE2-8B64-E453AC148EA0}" destId="{7BE804AF-1AA9-4A60-8E36-3ACAC38DFF2E}" srcOrd="0" destOrd="0" presId="urn:microsoft.com/office/officeart/2018/2/layout/IconVerticalSolidList"/>
    <dgm:cxn modelId="{12D3806D-7720-4AAB-ADFE-32E8FD0D3396}" srcId="{465BDEFA-D805-43F3-9568-E4E0378D13FE}" destId="{DA2A80D7-3FBA-4FE2-8B64-E453AC148EA0}" srcOrd="3" destOrd="0" parTransId="{11C3E7A6-E3E8-4533-B4E0-BB37A6BDA1AE}" sibTransId="{0779D860-44AA-4431-8166-9DDACC665780}"/>
    <dgm:cxn modelId="{70824576-62CF-48AD-AF0B-E4FE48A4E8DB}" srcId="{465BDEFA-D805-43F3-9568-E4E0378D13FE}" destId="{D690DAFF-14C7-46C8-912E-8EEE777C6B6D}" srcOrd="2" destOrd="0" parTransId="{4C39A715-840B-42AF-978B-D1090EA8DDA2}" sibTransId="{200BC7EF-CA6D-4028-B418-6F1CB5B4A283}"/>
    <dgm:cxn modelId="{0D887290-CD19-4034-970E-379959D18376}" type="presOf" srcId="{D690DAFF-14C7-46C8-912E-8EEE777C6B6D}" destId="{3F835A74-72D9-42F2-BCAB-379BDA30D0D9}" srcOrd="0" destOrd="0" presId="urn:microsoft.com/office/officeart/2018/2/layout/IconVerticalSolidList"/>
    <dgm:cxn modelId="{22F91DD3-70AB-40C3-A044-CA5E0F2C33FE}" type="presOf" srcId="{8BE40FD9-14B8-4A0E-9FD4-53CDE5B310BC}" destId="{8820E764-772C-49C4-BDD5-3BCAA0DE4132}" srcOrd="0" destOrd="0" presId="urn:microsoft.com/office/officeart/2018/2/layout/IconVerticalSolidList"/>
    <dgm:cxn modelId="{F9109805-63D3-4E05-B71A-A39423F21DC8}" type="presParOf" srcId="{04E1502F-CCF2-422A-989B-58520002350D}" destId="{9F4531F1-F9F0-47F6-92B5-095C062F350B}" srcOrd="0" destOrd="0" presId="urn:microsoft.com/office/officeart/2018/2/layout/IconVerticalSolidList"/>
    <dgm:cxn modelId="{889CF9F0-62FA-4EF0-BF3B-501D8C31DEFE}" type="presParOf" srcId="{9F4531F1-F9F0-47F6-92B5-095C062F350B}" destId="{66DB515F-21E0-4438-A520-B455804350E1}" srcOrd="0" destOrd="0" presId="urn:microsoft.com/office/officeart/2018/2/layout/IconVerticalSolidList"/>
    <dgm:cxn modelId="{E0AD0999-D086-4798-8A27-2820994A2402}" type="presParOf" srcId="{9F4531F1-F9F0-47F6-92B5-095C062F350B}" destId="{8EE4E797-BBFD-4FB0-BE6D-ED94A3475FAB}" srcOrd="1" destOrd="0" presId="urn:microsoft.com/office/officeart/2018/2/layout/IconVerticalSolidList"/>
    <dgm:cxn modelId="{3A19D79D-4C21-4043-8ED4-820ECA6AFBFB}" type="presParOf" srcId="{9F4531F1-F9F0-47F6-92B5-095C062F350B}" destId="{78887EDB-3C33-46C3-87B4-A2C4E4BFB2E1}" srcOrd="2" destOrd="0" presId="urn:microsoft.com/office/officeart/2018/2/layout/IconVerticalSolidList"/>
    <dgm:cxn modelId="{3DCE6B24-359D-48B7-8E71-21E5A0313A5A}" type="presParOf" srcId="{9F4531F1-F9F0-47F6-92B5-095C062F350B}" destId="{AA38C387-8246-455E-98A5-9885C2793ABF}" srcOrd="3" destOrd="0" presId="urn:microsoft.com/office/officeart/2018/2/layout/IconVerticalSolidList"/>
    <dgm:cxn modelId="{E5DC2F9A-4B1F-4FA8-BA24-8449EE4F0C96}" type="presParOf" srcId="{9F4531F1-F9F0-47F6-92B5-095C062F350B}" destId="{8820E764-772C-49C4-BDD5-3BCAA0DE4132}" srcOrd="4" destOrd="0" presId="urn:microsoft.com/office/officeart/2018/2/layout/IconVerticalSolidList"/>
    <dgm:cxn modelId="{6F79074A-21C4-4012-966A-9DE2892DB426}" type="presParOf" srcId="{04E1502F-CCF2-422A-989B-58520002350D}" destId="{E54E34FB-0394-4FB3-8ACE-F4AC04838695}" srcOrd="1" destOrd="0" presId="urn:microsoft.com/office/officeart/2018/2/layout/IconVerticalSolidList"/>
    <dgm:cxn modelId="{57E5FCE8-1CE3-4536-A809-4D04314EB564}" type="presParOf" srcId="{04E1502F-CCF2-422A-989B-58520002350D}" destId="{8DB03000-3BFB-47CC-A041-7E7A39366929}" srcOrd="2" destOrd="0" presId="urn:microsoft.com/office/officeart/2018/2/layout/IconVerticalSolidList"/>
    <dgm:cxn modelId="{DA3B352C-35D6-4F34-8107-EBCB92B6AE4F}" type="presParOf" srcId="{8DB03000-3BFB-47CC-A041-7E7A39366929}" destId="{5FAD5A3B-D324-4881-9DE5-3357FFE64637}" srcOrd="0" destOrd="0" presId="urn:microsoft.com/office/officeart/2018/2/layout/IconVerticalSolidList"/>
    <dgm:cxn modelId="{36727131-5FAB-41A3-995E-DC2ABB240BBF}" type="presParOf" srcId="{8DB03000-3BFB-47CC-A041-7E7A39366929}" destId="{1075755A-7669-47F3-B218-7270129B199E}" srcOrd="1" destOrd="0" presId="urn:microsoft.com/office/officeart/2018/2/layout/IconVerticalSolidList"/>
    <dgm:cxn modelId="{313DB202-7F6B-4B0A-A470-F7D47E68DAB2}" type="presParOf" srcId="{8DB03000-3BFB-47CC-A041-7E7A39366929}" destId="{27E9D0FE-B562-4BBC-9EA5-8DB6379C8AEA}" srcOrd="2" destOrd="0" presId="urn:microsoft.com/office/officeart/2018/2/layout/IconVerticalSolidList"/>
    <dgm:cxn modelId="{A8C9B323-5880-49ED-8290-DDD23D454F73}" type="presParOf" srcId="{8DB03000-3BFB-47CC-A041-7E7A39366929}" destId="{C7EC0441-631D-4801-A2E2-B6C303157D91}" srcOrd="3" destOrd="0" presId="urn:microsoft.com/office/officeart/2018/2/layout/IconVerticalSolidList"/>
    <dgm:cxn modelId="{ADC84E30-4FF5-4BDC-A399-41B65E6F2E52}" type="presParOf" srcId="{04E1502F-CCF2-422A-989B-58520002350D}" destId="{297AA72E-9647-4AD5-A753-A1C1E4BB00B0}" srcOrd="3" destOrd="0" presId="urn:microsoft.com/office/officeart/2018/2/layout/IconVerticalSolidList"/>
    <dgm:cxn modelId="{3F6D90C7-4BED-4060-83AF-EBD6B1F179E5}" type="presParOf" srcId="{04E1502F-CCF2-422A-989B-58520002350D}" destId="{FB4FF58A-74DF-40CD-B0C8-FDD37D7178D6}" srcOrd="4" destOrd="0" presId="urn:microsoft.com/office/officeart/2018/2/layout/IconVerticalSolidList"/>
    <dgm:cxn modelId="{E9CDC5DF-0166-4A2F-8575-56C53366EA01}" type="presParOf" srcId="{FB4FF58A-74DF-40CD-B0C8-FDD37D7178D6}" destId="{6C0258D9-3020-4353-8BEB-848FB3E47F7A}" srcOrd="0" destOrd="0" presId="urn:microsoft.com/office/officeart/2018/2/layout/IconVerticalSolidList"/>
    <dgm:cxn modelId="{225EB1B0-2B6D-4FE6-897F-601B52F6FF5D}" type="presParOf" srcId="{FB4FF58A-74DF-40CD-B0C8-FDD37D7178D6}" destId="{8CBC953F-49E3-4341-B0A2-88F5F63E412C}" srcOrd="1" destOrd="0" presId="urn:microsoft.com/office/officeart/2018/2/layout/IconVerticalSolidList"/>
    <dgm:cxn modelId="{19488CBE-36EE-4C9A-9D3C-C7449778BB3B}" type="presParOf" srcId="{FB4FF58A-74DF-40CD-B0C8-FDD37D7178D6}" destId="{AA78F3A8-EAC6-4345-BB3A-5A5398BCE422}" srcOrd="2" destOrd="0" presId="urn:microsoft.com/office/officeart/2018/2/layout/IconVerticalSolidList"/>
    <dgm:cxn modelId="{888E3FCA-3C90-47B7-9EF6-405E42E91985}" type="presParOf" srcId="{FB4FF58A-74DF-40CD-B0C8-FDD37D7178D6}" destId="{3F835A74-72D9-42F2-BCAB-379BDA30D0D9}" srcOrd="3" destOrd="0" presId="urn:microsoft.com/office/officeart/2018/2/layout/IconVerticalSolidList"/>
    <dgm:cxn modelId="{CACD7E6D-8639-4B9E-8CA7-215DD057441E}" type="presParOf" srcId="{04E1502F-CCF2-422A-989B-58520002350D}" destId="{CFCBA90E-3423-405E-BDC8-B8D7FF5F1E80}" srcOrd="5" destOrd="0" presId="urn:microsoft.com/office/officeart/2018/2/layout/IconVerticalSolidList"/>
    <dgm:cxn modelId="{A80ACDD3-43ED-42E0-B2DF-A5D28B245384}" type="presParOf" srcId="{04E1502F-CCF2-422A-989B-58520002350D}" destId="{3AADCA9F-E176-4A2B-BB6E-A6D549E3602F}" srcOrd="6" destOrd="0" presId="urn:microsoft.com/office/officeart/2018/2/layout/IconVerticalSolidList"/>
    <dgm:cxn modelId="{078F7DCD-0424-4F49-8657-88F1D5A4BCC3}" type="presParOf" srcId="{3AADCA9F-E176-4A2B-BB6E-A6D549E3602F}" destId="{EA33D4A8-8F23-4415-BF6E-5FC7F689B2C6}" srcOrd="0" destOrd="0" presId="urn:microsoft.com/office/officeart/2018/2/layout/IconVerticalSolidList"/>
    <dgm:cxn modelId="{7353041A-C05A-4597-A690-8EBB24D99FC5}" type="presParOf" srcId="{3AADCA9F-E176-4A2B-BB6E-A6D549E3602F}" destId="{3C475693-FB6A-4492-B185-72F1C1141030}" srcOrd="1" destOrd="0" presId="urn:microsoft.com/office/officeart/2018/2/layout/IconVerticalSolidList"/>
    <dgm:cxn modelId="{26F2F5B7-B197-4ABA-A944-29C4B78C97EF}" type="presParOf" srcId="{3AADCA9F-E176-4A2B-BB6E-A6D549E3602F}" destId="{BD98C47A-8C7D-4DDB-A0F5-6E5401E855C9}" srcOrd="2" destOrd="0" presId="urn:microsoft.com/office/officeart/2018/2/layout/IconVerticalSolidList"/>
    <dgm:cxn modelId="{52080B7B-AAE1-47A2-9315-19B8152530E5}" type="presParOf" srcId="{3AADCA9F-E176-4A2B-BB6E-A6D549E3602F}" destId="{7BE804AF-1AA9-4A60-8E36-3ACAC38DFF2E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4A059581-3FD1-4D31-BAA0-865F496332AA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FA053C2B-4C6C-4893-AA66-0E7B83DB8293}">
      <dgm:prSet/>
      <dgm:spPr/>
      <dgm:t>
        <a:bodyPr/>
        <a:lstStyle/>
        <a:p>
          <a:pPr>
            <a:defRPr cap="all"/>
          </a:pPr>
          <a:r>
            <a:rPr lang="en-US"/>
            <a:t>10 Videos for teachers</a:t>
          </a:r>
        </a:p>
      </dgm:t>
    </dgm:pt>
    <dgm:pt modelId="{E8DF0912-8FBC-4374-898B-10281E60638D}" type="parTrans" cxnId="{04DB03BC-F1EE-4789-A893-4E23F8EBCEBB}">
      <dgm:prSet/>
      <dgm:spPr/>
      <dgm:t>
        <a:bodyPr/>
        <a:lstStyle/>
        <a:p>
          <a:endParaRPr lang="en-US"/>
        </a:p>
      </dgm:t>
    </dgm:pt>
    <dgm:pt modelId="{91E8E909-E5DE-4EF5-866D-A42A8226379A}" type="sibTrans" cxnId="{04DB03BC-F1EE-4789-A893-4E23F8EBCEBB}">
      <dgm:prSet/>
      <dgm:spPr/>
      <dgm:t>
        <a:bodyPr/>
        <a:lstStyle/>
        <a:p>
          <a:endParaRPr lang="en-US"/>
        </a:p>
      </dgm:t>
    </dgm:pt>
    <dgm:pt modelId="{C0A2448A-3D63-49B6-B92B-580641B558CF}">
      <dgm:prSet/>
      <dgm:spPr/>
      <dgm:t>
        <a:bodyPr/>
        <a:lstStyle/>
        <a:p>
          <a:pPr>
            <a:defRPr cap="all"/>
          </a:pPr>
          <a:r>
            <a:rPr lang="en-US"/>
            <a:t>Introduce teachers to ACRS21 certificate pathway </a:t>
          </a:r>
        </a:p>
      </dgm:t>
    </dgm:pt>
    <dgm:pt modelId="{F6349513-8537-4CFB-9096-77EAA1D50488}" type="parTrans" cxnId="{AB29B521-E086-4F4A-A833-0DDB7BB8566B}">
      <dgm:prSet/>
      <dgm:spPr/>
      <dgm:t>
        <a:bodyPr/>
        <a:lstStyle/>
        <a:p>
          <a:endParaRPr lang="en-US"/>
        </a:p>
      </dgm:t>
    </dgm:pt>
    <dgm:pt modelId="{B506A043-4A16-417A-A3CC-47C67E436D88}" type="sibTrans" cxnId="{AB29B521-E086-4F4A-A833-0DDB7BB8566B}">
      <dgm:prSet/>
      <dgm:spPr/>
      <dgm:t>
        <a:bodyPr/>
        <a:lstStyle/>
        <a:p>
          <a:endParaRPr lang="en-US"/>
        </a:p>
      </dgm:t>
    </dgm:pt>
    <dgm:pt modelId="{5E43D3B7-56F8-450C-8D9B-C5340BD97EA6}">
      <dgm:prSet/>
      <dgm:spPr/>
      <dgm:t>
        <a:bodyPr/>
        <a:lstStyle/>
        <a:p>
          <a:pPr>
            <a:defRPr cap="all"/>
          </a:pPr>
          <a:r>
            <a:rPr lang="en-US"/>
            <a:t>Designed to “Teach the Teacher” </a:t>
          </a:r>
        </a:p>
      </dgm:t>
    </dgm:pt>
    <dgm:pt modelId="{76BBC2A1-D0FA-4E46-8239-D5C517DA659B}" type="parTrans" cxnId="{23AD6572-843E-4E6E-818F-BA2BB259F911}">
      <dgm:prSet/>
      <dgm:spPr/>
      <dgm:t>
        <a:bodyPr/>
        <a:lstStyle/>
        <a:p>
          <a:endParaRPr lang="en-US"/>
        </a:p>
      </dgm:t>
    </dgm:pt>
    <dgm:pt modelId="{3047BB15-8DD4-4738-9143-5ABE74F0FDB6}" type="sibTrans" cxnId="{23AD6572-843E-4E6E-818F-BA2BB259F911}">
      <dgm:prSet/>
      <dgm:spPr/>
      <dgm:t>
        <a:bodyPr/>
        <a:lstStyle/>
        <a:p>
          <a:endParaRPr lang="en-US"/>
        </a:p>
      </dgm:t>
    </dgm:pt>
    <dgm:pt modelId="{DFE3F6E0-EA15-481C-806C-1F9EC41C28A8}">
      <dgm:prSet/>
      <dgm:spPr/>
      <dgm:t>
        <a:bodyPr/>
        <a:lstStyle/>
        <a:p>
          <a:pPr>
            <a:defRPr cap="all"/>
          </a:pPr>
          <a:r>
            <a:rPr lang="en-US"/>
            <a:t>Provides examples, explain processes, and supply teachers with resources</a:t>
          </a:r>
        </a:p>
      </dgm:t>
    </dgm:pt>
    <dgm:pt modelId="{F7DBA1D2-CA08-41B9-AA14-98081DF7B8F3}" type="parTrans" cxnId="{D703F567-475A-43C1-A2DE-505F86334D29}">
      <dgm:prSet/>
      <dgm:spPr/>
      <dgm:t>
        <a:bodyPr/>
        <a:lstStyle/>
        <a:p>
          <a:endParaRPr lang="en-US"/>
        </a:p>
      </dgm:t>
    </dgm:pt>
    <dgm:pt modelId="{7877FC9B-B98C-4154-A315-1C793D52E242}" type="sibTrans" cxnId="{D703F567-475A-43C1-A2DE-505F86334D29}">
      <dgm:prSet/>
      <dgm:spPr/>
      <dgm:t>
        <a:bodyPr/>
        <a:lstStyle/>
        <a:p>
          <a:endParaRPr lang="en-US"/>
        </a:p>
      </dgm:t>
    </dgm:pt>
    <dgm:pt modelId="{EF89C4DA-F308-45D4-AEFB-AA984E58A386}" type="pres">
      <dgm:prSet presAssocID="{4A059581-3FD1-4D31-BAA0-865F496332AA}" presName="root" presStyleCnt="0">
        <dgm:presLayoutVars>
          <dgm:dir/>
          <dgm:resizeHandles val="exact"/>
        </dgm:presLayoutVars>
      </dgm:prSet>
      <dgm:spPr/>
    </dgm:pt>
    <dgm:pt modelId="{65BE701D-CDCE-4326-A3D6-5E9AADF67409}" type="pres">
      <dgm:prSet presAssocID="{FA053C2B-4C6C-4893-AA66-0E7B83DB8293}" presName="compNode" presStyleCnt="0"/>
      <dgm:spPr/>
    </dgm:pt>
    <dgm:pt modelId="{13C9453F-0530-4479-B3E6-517E24C0CA20}" type="pres">
      <dgm:prSet presAssocID="{FA053C2B-4C6C-4893-AA66-0E7B83DB8293}" presName="iconBgRect" presStyleLbl="bgShp" presStyleIdx="0" presStyleCnt="4"/>
      <dgm:spPr/>
    </dgm:pt>
    <dgm:pt modelId="{25CD3EBF-D71C-4D59-B06B-F00934FB0B2A}" type="pres">
      <dgm:prSet presAssocID="{FA053C2B-4C6C-4893-AA66-0E7B83DB8293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Video camera"/>
        </a:ext>
      </dgm:extLst>
    </dgm:pt>
    <dgm:pt modelId="{C71B59C2-9709-48D1-ACA7-545303CA992D}" type="pres">
      <dgm:prSet presAssocID="{FA053C2B-4C6C-4893-AA66-0E7B83DB8293}" presName="spaceRect" presStyleCnt="0"/>
      <dgm:spPr/>
    </dgm:pt>
    <dgm:pt modelId="{44A643B0-03E6-43A8-A479-4B05B1BB1FA9}" type="pres">
      <dgm:prSet presAssocID="{FA053C2B-4C6C-4893-AA66-0E7B83DB8293}" presName="textRect" presStyleLbl="revTx" presStyleIdx="0" presStyleCnt="4">
        <dgm:presLayoutVars>
          <dgm:chMax val="1"/>
          <dgm:chPref val="1"/>
        </dgm:presLayoutVars>
      </dgm:prSet>
      <dgm:spPr/>
    </dgm:pt>
    <dgm:pt modelId="{F629B27C-28C5-4CC8-B19A-4F7B25B86CBB}" type="pres">
      <dgm:prSet presAssocID="{91E8E909-E5DE-4EF5-866D-A42A8226379A}" presName="sibTrans" presStyleCnt="0"/>
      <dgm:spPr/>
    </dgm:pt>
    <dgm:pt modelId="{AAD7388A-AF6C-4A71-A07D-999D5373F741}" type="pres">
      <dgm:prSet presAssocID="{C0A2448A-3D63-49B6-B92B-580641B558CF}" presName="compNode" presStyleCnt="0"/>
      <dgm:spPr/>
    </dgm:pt>
    <dgm:pt modelId="{5033D771-F634-43ED-87D7-F60A043D3BA9}" type="pres">
      <dgm:prSet presAssocID="{C0A2448A-3D63-49B6-B92B-580641B558CF}" presName="iconBgRect" presStyleLbl="bgShp" presStyleIdx="1" presStyleCnt="4"/>
      <dgm:spPr/>
    </dgm:pt>
    <dgm:pt modelId="{36B35792-F402-43CE-B2E2-82A37F81B348}" type="pres">
      <dgm:prSet presAssocID="{C0A2448A-3D63-49B6-B92B-580641B558CF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oute (Two Pins With A Path)"/>
        </a:ext>
      </dgm:extLst>
    </dgm:pt>
    <dgm:pt modelId="{BA57BCBD-0CC0-4053-8731-552655C516C5}" type="pres">
      <dgm:prSet presAssocID="{C0A2448A-3D63-49B6-B92B-580641B558CF}" presName="spaceRect" presStyleCnt="0"/>
      <dgm:spPr/>
    </dgm:pt>
    <dgm:pt modelId="{7991C6FC-C297-4D72-9396-B613FD2C3290}" type="pres">
      <dgm:prSet presAssocID="{C0A2448A-3D63-49B6-B92B-580641B558CF}" presName="textRect" presStyleLbl="revTx" presStyleIdx="1" presStyleCnt="4">
        <dgm:presLayoutVars>
          <dgm:chMax val="1"/>
          <dgm:chPref val="1"/>
        </dgm:presLayoutVars>
      </dgm:prSet>
      <dgm:spPr/>
    </dgm:pt>
    <dgm:pt modelId="{6B427FE5-1C4D-4541-841C-77C234B6B717}" type="pres">
      <dgm:prSet presAssocID="{B506A043-4A16-417A-A3CC-47C67E436D88}" presName="sibTrans" presStyleCnt="0"/>
      <dgm:spPr/>
    </dgm:pt>
    <dgm:pt modelId="{1D0609E9-EC92-4AF7-AC4D-5544E3526001}" type="pres">
      <dgm:prSet presAssocID="{5E43D3B7-56F8-450C-8D9B-C5340BD97EA6}" presName="compNode" presStyleCnt="0"/>
      <dgm:spPr/>
    </dgm:pt>
    <dgm:pt modelId="{BB44FF2B-E679-47CF-8F96-630CD7AA38BA}" type="pres">
      <dgm:prSet presAssocID="{5E43D3B7-56F8-450C-8D9B-C5340BD97EA6}" presName="iconBgRect" presStyleLbl="bgShp" presStyleIdx="2" presStyleCnt="4"/>
      <dgm:spPr/>
    </dgm:pt>
    <dgm:pt modelId="{438D9A43-06F1-40F4-A9B3-E38CDD1F0B66}" type="pres">
      <dgm:prSet presAssocID="{5E43D3B7-56F8-450C-8D9B-C5340BD97EA6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lassroom"/>
        </a:ext>
      </dgm:extLst>
    </dgm:pt>
    <dgm:pt modelId="{11833D69-3795-411C-A9FB-6F3DCD03D6E1}" type="pres">
      <dgm:prSet presAssocID="{5E43D3B7-56F8-450C-8D9B-C5340BD97EA6}" presName="spaceRect" presStyleCnt="0"/>
      <dgm:spPr/>
    </dgm:pt>
    <dgm:pt modelId="{1A37414F-5342-452A-8317-8DFBC2A965E1}" type="pres">
      <dgm:prSet presAssocID="{5E43D3B7-56F8-450C-8D9B-C5340BD97EA6}" presName="textRect" presStyleLbl="revTx" presStyleIdx="2" presStyleCnt="4">
        <dgm:presLayoutVars>
          <dgm:chMax val="1"/>
          <dgm:chPref val="1"/>
        </dgm:presLayoutVars>
      </dgm:prSet>
      <dgm:spPr/>
    </dgm:pt>
    <dgm:pt modelId="{C2C6E06E-4535-4758-9111-373C509F1CB9}" type="pres">
      <dgm:prSet presAssocID="{3047BB15-8DD4-4738-9143-5ABE74F0FDB6}" presName="sibTrans" presStyleCnt="0"/>
      <dgm:spPr/>
    </dgm:pt>
    <dgm:pt modelId="{ADA66194-7C52-4A9E-A65A-D11DE676E775}" type="pres">
      <dgm:prSet presAssocID="{DFE3F6E0-EA15-481C-806C-1F9EC41C28A8}" presName="compNode" presStyleCnt="0"/>
      <dgm:spPr/>
    </dgm:pt>
    <dgm:pt modelId="{14E66D63-1A39-4A8A-867A-B82A8835CE3C}" type="pres">
      <dgm:prSet presAssocID="{DFE3F6E0-EA15-481C-806C-1F9EC41C28A8}" presName="iconBgRect" presStyleLbl="bgShp" presStyleIdx="3" presStyleCnt="4"/>
      <dgm:spPr/>
    </dgm:pt>
    <dgm:pt modelId="{B9B21036-6D69-48FE-A298-DB4AB00A6EE9}" type="pres">
      <dgm:prSet presAssocID="{DFE3F6E0-EA15-481C-806C-1F9EC41C28A8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ustomer review"/>
        </a:ext>
      </dgm:extLst>
    </dgm:pt>
    <dgm:pt modelId="{6DEA23BF-DE6B-480F-A759-AD404013A00F}" type="pres">
      <dgm:prSet presAssocID="{DFE3F6E0-EA15-481C-806C-1F9EC41C28A8}" presName="spaceRect" presStyleCnt="0"/>
      <dgm:spPr/>
    </dgm:pt>
    <dgm:pt modelId="{84E91806-CA6A-42DA-8523-C382D8676B18}" type="pres">
      <dgm:prSet presAssocID="{DFE3F6E0-EA15-481C-806C-1F9EC41C28A8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4B2A2211-2F82-4A1E-B067-65E0C91373E2}" type="presOf" srcId="{5E43D3B7-56F8-450C-8D9B-C5340BD97EA6}" destId="{1A37414F-5342-452A-8317-8DFBC2A965E1}" srcOrd="0" destOrd="0" presId="urn:microsoft.com/office/officeart/2018/5/layout/IconCircleLabelList"/>
    <dgm:cxn modelId="{AB29B521-E086-4F4A-A833-0DDB7BB8566B}" srcId="{4A059581-3FD1-4D31-BAA0-865F496332AA}" destId="{C0A2448A-3D63-49B6-B92B-580641B558CF}" srcOrd="1" destOrd="0" parTransId="{F6349513-8537-4CFB-9096-77EAA1D50488}" sibTransId="{B506A043-4A16-417A-A3CC-47C67E436D88}"/>
    <dgm:cxn modelId="{181AE057-206E-4D8A-A8FB-5B674C1B3CCB}" type="presOf" srcId="{C0A2448A-3D63-49B6-B92B-580641B558CF}" destId="{7991C6FC-C297-4D72-9396-B613FD2C3290}" srcOrd="0" destOrd="0" presId="urn:microsoft.com/office/officeart/2018/5/layout/IconCircleLabelList"/>
    <dgm:cxn modelId="{D703F567-475A-43C1-A2DE-505F86334D29}" srcId="{4A059581-3FD1-4D31-BAA0-865F496332AA}" destId="{DFE3F6E0-EA15-481C-806C-1F9EC41C28A8}" srcOrd="3" destOrd="0" parTransId="{F7DBA1D2-CA08-41B9-AA14-98081DF7B8F3}" sibTransId="{7877FC9B-B98C-4154-A315-1C793D52E242}"/>
    <dgm:cxn modelId="{23AD6572-843E-4E6E-818F-BA2BB259F911}" srcId="{4A059581-3FD1-4D31-BAA0-865F496332AA}" destId="{5E43D3B7-56F8-450C-8D9B-C5340BD97EA6}" srcOrd="2" destOrd="0" parTransId="{76BBC2A1-D0FA-4E46-8239-D5C517DA659B}" sibTransId="{3047BB15-8DD4-4738-9143-5ABE74F0FDB6}"/>
    <dgm:cxn modelId="{40CAEEB5-6C24-465B-BAED-2F8F9FBBD57B}" type="presOf" srcId="{DFE3F6E0-EA15-481C-806C-1F9EC41C28A8}" destId="{84E91806-CA6A-42DA-8523-C382D8676B18}" srcOrd="0" destOrd="0" presId="urn:microsoft.com/office/officeart/2018/5/layout/IconCircleLabelList"/>
    <dgm:cxn modelId="{04DB03BC-F1EE-4789-A893-4E23F8EBCEBB}" srcId="{4A059581-3FD1-4D31-BAA0-865F496332AA}" destId="{FA053C2B-4C6C-4893-AA66-0E7B83DB8293}" srcOrd="0" destOrd="0" parTransId="{E8DF0912-8FBC-4374-898B-10281E60638D}" sibTransId="{91E8E909-E5DE-4EF5-866D-A42A8226379A}"/>
    <dgm:cxn modelId="{8D207FD4-7BCF-43D0-A9DB-FF315227473C}" type="presOf" srcId="{4A059581-3FD1-4D31-BAA0-865F496332AA}" destId="{EF89C4DA-F308-45D4-AEFB-AA984E58A386}" srcOrd="0" destOrd="0" presId="urn:microsoft.com/office/officeart/2018/5/layout/IconCircleLabelList"/>
    <dgm:cxn modelId="{CB0054F5-3594-41AC-B50F-1E3E3B198B6D}" type="presOf" srcId="{FA053C2B-4C6C-4893-AA66-0E7B83DB8293}" destId="{44A643B0-03E6-43A8-A479-4B05B1BB1FA9}" srcOrd="0" destOrd="0" presId="urn:microsoft.com/office/officeart/2018/5/layout/IconCircleLabelList"/>
    <dgm:cxn modelId="{F9A5572F-7F32-4BF1-9E37-5579D996403A}" type="presParOf" srcId="{EF89C4DA-F308-45D4-AEFB-AA984E58A386}" destId="{65BE701D-CDCE-4326-A3D6-5E9AADF67409}" srcOrd="0" destOrd="0" presId="urn:microsoft.com/office/officeart/2018/5/layout/IconCircleLabelList"/>
    <dgm:cxn modelId="{4AF34552-E621-4724-9C54-16D3C604C0FB}" type="presParOf" srcId="{65BE701D-CDCE-4326-A3D6-5E9AADF67409}" destId="{13C9453F-0530-4479-B3E6-517E24C0CA20}" srcOrd="0" destOrd="0" presId="urn:microsoft.com/office/officeart/2018/5/layout/IconCircleLabelList"/>
    <dgm:cxn modelId="{1ACBF0D1-2BD2-48A2-AAB9-FE307A0419DA}" type="presParOf" srcId="{65BE701D-CDCE-4326-A3D6-5E9AADF67409}" destId="{25CD3EBF-D71C-4D59-B06B-F00934FB0B2A}" srcOrd="1" destOrd="0" presId="urn:microsoft.com/office/officeart/2018/5/layout/IconCircleLabelList"/>
    <dgm:cxn modelId="{93075C4D-4DEB-4446-8E07-B73AFAA0DB66}" type="presParOf" srcId="{65BE701D-CDCE-4326-A3D6-5E9AADF67409}" destId="{C71B59C2-9709-48D1-ACA7-545303CA992D}" srcOrd="2" destOrd="0" presId="urn:microsoft.com/office/officeart/2018/5/layout/IconCircleLabelList"/>
    <dgm:cxn modelId="{7319636A-EF57-4FC1-B072-4D38E5144AEE}" type="presParOf" srcId="{65BE701D-CDCE-4326-A3D6-5E9AADF67409}" destId="{44A643B0-03E6-43A8-A479-4B05B1BB1FA9}" srcOrd="3" destOrd="0" presId="urn:microsoft.com/office/officeart/2018/5/layout/IconCircleLabelList"/>
    <dgm:cxn modelId="{D706EB05-142B-45F9-89AB-F98D91C0B2EF}" type="presParOf" srcId="{EF89C4DA-F308-45D4-AEFB-AA984E58A386}" destId="{F629B27C-28C5-4CC8-B19A-4F7B25B86CBB}" srcOrd="1" destOrd="0" presId="urn:microsoft.com/office/officeart/2018/5/layout/IconCircleLabelList"/>
    <dgm:cxn modelId="{AA83293B-B126-48C7-B939-51216E692CDC}" type="presParOf" srcId="{EF89C4DA-F308-45D4-AEFB-AA984E58A386}" destId="{AAD7388A-AF6C-4A71-A07D-999D5373F741}" srcOrd="2" destOrd="0" presId="urn:microsoft.com/office/officeart/2018/5/layout/IconCircleLabelList"/>
    <dgm:cxn modelId="{C5F8CA83-6B18-44A1-8E65-641DC7126954}" type="presParOf" srcId="{AAD7388A-AF6C-4A71-A07D-999D5373F741}" destId="{5033D771-F634-43ED-87D7-F60A043D3BA9}" srcOrd="0" destOrd="0" presId="urn:microsoft.com/office/officeart/2018/5/layout/IconCircleLabelList"/>
    <dgm:cxn modelId="{A59FD13A-523A-4E14-9303-48CE22E1510A}" type="presParOf" srcId="{AAD7388A-AF6C-4A71-A07D-999D5373F741}" destId="{36B35792-F402-43CE-B2E2-82A37F81B348}" srcOrd="1" destOrd="0" presId="urn:microsoft.com/office/officeart/2018/5/layout/IconCircleLabelList"/>
    <dgm:cxn modelId="{9A7A46EF-99A6-4BFA-B6D4-DBD7CFD89BDB}" type="presParOf" srcId="{AAD7388A-AF6C-4A71-A07D-999D5373F741}" destId="{BA57BCBD-0CC0-4053-8731-552655C516C5}" srcOrd="2" destOrd="0" presId="urn:microsoft.com/office/officeart/2018/5/layout/IconCircleLabelList"/>
    <dgm:cxn modelId="{7060E291-F2EC-4FAF-9A5F-E29AF5F768A2}" type="presParOf" srcId="{AAD7388A-AF6C-4A71-A07D-999D5373F741}" destId="{7991C6FC-C297-4D72-9396-B613FD2C3290}" srcOrd="3" destOrd="0" presId="urn:microsoft.com/office/officeart/2018/5/layout/IconCircleLabelList"/>
    <dgm:cxn modelId="{F40E86A6-2954-469D-B6CE-7D0D74C5E1DF}" type="presParOf" srcId="{EF89C4DA-F308-45D4-AEFB-AA984E58A386}" destId="{6B427FE5-1C4D-4541-841C-77C234B6B717}" srcOrd="3" destOrd="0" presId="urn:microsoft.com/office/officeart/2018/5/layout/IconCircleLabelList"/>
    <dgm:cxn modelId="{45168EFD-94AA-4079-BF79-CD3D5653D09B}" type="presParOf" srcId="{EF89C4DA-F308-45D4-AEFB-AA984E58A386}" destId="{1D0609E9-EC92-4AF7-AC4D-5544E3526001}" srcOrd="4" destOrd="0" presId="urn:microsoft.com/office/officeart/2018/5/layout/IconCircleLabelList"/>
    <dgm:cxn modelId="{3F39EACC-618A-48DA-A724-2D1D82ECBB5B}" type="presParOf" srcId="{1D0609E9-EC92-4AF7-AC4D-5544E3526001}" destId="{BB44FF2B-E679-47CF-8F96-630CD7AA38BA}" srcOrd="0" destOrd="0" presId="urn:microsoft.com/office/officeart/2018/5/layout/IconCircleLabelList"/>
    <dgm:cxn modelId="{43F63FE6-A28E-4E3D-A6EB-3C3DBC74DCF1}" type="presParOf" srcId="{1D0609E9-EC92-4AF7-AC4D-5544E3526001}" destId="{438D9A43-06F1-40F4-A9B3-E38CDD1F0B66}" srcOrd="1" destOrd="0" presId="urn:microsoft.com/office/officeart/2018/5/layout/IconCircleLabelList"/>
    <dgm:cxn modelId="{9AB16B4F-968E-42E5-AF3A-CA2CF0AD023C}" type="presParOf" srcId="{1D0609E9-EC92-4AF7-AC4D-5544E3526001}" destId="{11833D69-3795-411C-A9FB-6F3DCD03D6E1}" srcOrd="2" destOrd="0" presId="urn:microsoft.com/office/officeart/2018/5/layout/IconCircleLabelList"/>
    <dgm:cxn modelId="{C3F78D93-3095-4E07-A2A5-CE2F2D8C0295}" type="presParOf" srcId="{1D0609E9-EC92-4AF7-AC4D-5544E3526001}" destId="{1A37414F-5342-452A-8317-8DFBC2A965E1}" srcOrd="3" destOrd="0" presId="urn:microsoft.com/office/officeart/2018/5/layout/IconCircleLabelList"/>
    <dgm:cxn modelId="{29B8501E-A30E-4137-AD14-D873F768BEA3}" type="presParOf" srcId="{EF89C4DA-F308-45D4-AEFB-AA984E58A386}" destId="{C2C6E06E-4535-4758-9111-373C509F1CB9}" srcOrd="5" destOrd="0" presId="urn:microsoft.com/office/officeart/2018/5/layout/IconCircleLabelList"/>
    <dgm:cxn modelId="{5803160E-DD22-45B7-890D-1C816DF3E1EF}" type="presParOf" srcId="{EF89C4DA-F308-45D4-AEFB-AA984E58A386}" destId="{ADA66194-7C52-4A9E-A65A-D11DE676E775}" srcOrd="6" destOrd="0" presId="urn:microsoft.com/office/officeart/2018/5/layout/IconCircleLabelList"/>
    <dgm:cxn modelId="{57FA827D-6DB4-4E03-9B83-2D27D2F4245D}" type="presParOf" srcId="{ADA66194-7C52-4A9E-A65A-D11DE676E775}" destId="{14E66D63-1A39-4A8A-867A-B82A8835CE3C}" srcOrd="0" destOrd="0" presId="urn:microsoft.com/office/officeart/2018/5/layout/IconCircleLabelList"/>
    <dgm:cxn modelId="{04197A3E-AA97-485F-A453-E6DC3AF5DED0}" type="presParOf" srcId="{ADA66194-7C52-4A9E-A65A-D11DE676E775}" destId="{B9B21036-6D69-48FE-A298-DB4AB00A6EE9}" srcOrd="1" destOrd="0" presId="urn:microsoft.com/office/officeart/2018/5/layout/IconCircleLabelList"/>
    <dgm:cxn modelId="{D3526D4C-4670-471B-8A43-3C9188C5585D}" type="presParOf" srcId="{ADA66194-7C52-4A9E-A65A-D11DE676E775}" destId="{6DEA23BF-DE6B-480F-A759-AD404013A00F}" srcOrd="2" destOrd="0" presId="urn:microsoft.com/office/officeart/2018/5/layout/IconCircleLabelList"/>
    <dgm:cxn modelId="{46960A56-946B-4724-BB52-2B9B8CC31399}" type="presParOf" srcId="{ADA66194-7C52-4A9E-A65A-D11DE676E775}" destId="{84E91806-CA6A-42DA-8523-C382D8676B18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14B343-1821-7042-8B2F-68E563737B89}">
      <dsp:nvSpPr>
        <dsp:cNvPr id="0" name=""/>
        <dsp:cNvSpPr/>
      </dsp:nvSpPr>
      <dsp:spPr>
        <a:xfrm>
          <a:off x="542259" y="0"/>
          <a:ext cx="4486940" cy="4486940"/>
        </a:xfrm>
        <a:prstGeom prst="diamond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25C500B-F982-924A-AA79-7826F7149211}">
      <dsp:nvSpPr>
        <dsp:cNvPr id="0" name=""/>
        <dsp:cNvSpPr/>
      </dsp:nvSpPr>
      <dsp:spPr>
        <a:xfrm>
          <a:off x="968518" y="426259"/>
          <a:ext cx="1749906" cy="1749906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2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Includes nine different sections</a:t>
          </a:r>
        </a:p>
      </dsp:txBody>
      <dsp:txXfrm>
        <a:off x="1053941" y="511682"/>
        <a:ext cx="1579060" cy="1579060"/>
      </dsp:txXfrm>
    </dsp:sp>
    <dsp:sp modelId="{62156482-99A4-7740-B7F0-0DECC4AB6BB0}">
      <dsp:nvSpPr>
        <dsp:cNvPr id="0" name=""/>
        <dsp:cNvSpPr/>
      </dsp:nvSpPr>
      <dsp:spPr>
        <a:xfrm>
          <a:off x="2853033" y="426259"/>
          <a:ext cx="1749906" cy="1749906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3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Each section aligns with Soft Skills and CTE Standards </a:t>
          </a:r>
        </a:p>
      </dsp:txBody>
      <dsp:txXfrm>
        <a:off x="2938456" y="511682"/>
        <a:ext cx="1579060" cy="1579060"/>
      </dsp:txXfrm>
    </dsp:sp>
    <dsp:sp modelId="{2CA35E44-305C-9547-8C28-A1157ACBB641}">
      <dsp:nvSpPr>
        <dsp:cNvPr id="0" name=""/>
        <dsp:cNvSpPr/>
      </dsp:nvSpPr>
      <dsp:spPr>
        <a:xfrm>
          <a:off x="968518" y="2310774"/>
          <a:ext cx="1749906" cy="1749906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4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Students will record in AET</a:t>
          </a:r>
        </a:p>
      </dsp:txBody>
      <dsp:txXfrm>
        <a:off x="1053941" y="2396197"/>
        <a:ext cx="1579060" cy="1579060"/>
      </dsp:txXfrm>
    </dsp:sp>
    <dsp:sp modelId="{A31AC4F9-878E-5245-880F-8FA39A9F6342}">
      <dsp:nvSpPr>
        <dsp:cNvPr id="0" name=""/>
        <dsp:cNvSpPr/>
      </dsp:nvSpPr>
      <dsp:spPr>
        <a:xfrm>
          <a:off x="2853033" y="2310774"/>
          <a:ext cx="1749906" cy="1749906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5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Checklist items have specifics on hour requirements, examples and what is being assessed on the Certification Requirement Checklist</a:t>
          </a:r>
        </a:p>
      </dsp:txBody>
      <dsp:txXfrm>
        <a:off x="2938456" y="2396197"/>
        <a:ext cx="1579060" cy="157906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3C9878-980D-B44B-A0A7-BF53D48A4985}">
      <dsp:nvSpPr>
        <dsp:cNvPr id="0" name=""/>
        <dsp:cNvSpPr/>
      </dsp:nvSpPr>
      <dsp:spPr>
        <a:xfrm>
          <a:off x="0" y="2542"/>
          <a:ext cx="4971603" cy="74880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2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/>
            <a:t>Final Approval</a:t>
          </a:r>
        </a:p>
      </dsp:txBody>
      <dsp:txXfrm>
        <a:off x="36553" y="39095"/>
        <a:ext cx="4898497" cy="675694"/>
      </dsp:txXfrm>
    </dsp:sp>
    <dsp:sp modelId="{CCD09B34-A5D4-2F47-A3C5-998BC7CBEB34}">
      <dsp:nvSpPr>
        <dsp:cNvPr id="0" name=""/>
        <dsp:cNvSpPr/>
      </dsp:nvSpPr>
      <dsp:spPr>
        <a:xfrm>
          <a:off x="0" y="751342"/>
          <a:ext cx="4971603" cy="29808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7848" tIns="40640" rIns="227584" bIns="40640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500" kern="1200"/>
            <a:t>Teacher will meet with students</a:t>
          </a:r>
        </a:p>
        <a:p>
          <a:pPr marL="457200" lvl="2" indent="-228600" algn="l" defTabSz="11112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500" kern="1200" dirty="0"/>
            <a:t>Complete certification checklist to verify AET entries</a:t>
          </a:r>
        </a:p>
        <a:p>
          <a:pPr marL="457200" lvl="2" indent="-228600" algn="l" defTabSz="11112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500" kern="1200"/>
            <a:t>Discuss continued educational plans</a:t>
          </a:r>
        </a:p>
        <a:p>
          <a:pPr marL="457200" lvl="2" indent="-228600" algn="l" defTabSz="11112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500" kern="1200"/>
            <a:t>Review career goal plans</a:t>
          </a:r>
        </a:p>
      </dsp:txBody>
      <dsp:txXfrm>
        <a:off x="0" y="751342"/>
        <a:ext cx="4971603" cy="29808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E7107D-F035-46C6-B2C6-E41CFBC43413}">
      <dsp:nvSpPr>
        <dsp:cNvPr id="0" name=""/>
        <dsp:cNvSpPr/>
      </dsp:nvSpPr>
      <dsp:spPr>
        <a:xfrm>
          <a:off x="443299" y="320055"/>
          <a:ext cx="1303875" cy="1303875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86D9DFB-BCAB-46B0-BE1D-60D9AB855EC6}">
      <dsp:nvSpPr>
        <dsp:cNvPr id="0" name=""/>
        <dsp:cNvSpPr/>
      </dsp:nvSpPr>
      <dsp:spPr>
        <a:xfrm>
          <a:off x="721174" y="597930"/>
          <a:ext cx="748125" cy="74812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D26BDB8-4C39-45A3-AD17-51AB63AE13EC}">
      <dsp:nvSpPr>
        <dsp:cNvPr id="0" name=""/>
        <dsp:cNvSpPr/>
      </dsp:nvSpPr>
      <dsp:spPr>
        <a:xfrm>
          <a:off x="26487" y="2030055"/>
          <a:ext cx="21375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300" kern="1200"/>
            <a:t>Includes nine different sections</a:t>
          </a:r>
        </a:p>
      </dsp:txBody>
      <dsp:txXfrm>
        <a:off x="26487" y="2030055"/>
        <a:ext cx="2137500" cy="720000"/>
      </dsp:txXfrm>
    </dsp:sp>
    <dsp:sp modelId="{D7E7073D-5168-4C73-8767-E4071911FD27}">
      <dsp:nvSpPr>
        <dsp:cNvPr id="0" name=""/>
        <dsp:cNvSpPr/>
      </dsp:nvSpPr>
      <dsp:spPr>
        <a:xfrm>
          <a:off x="2954862" y="320055"/>
          <a:ext cx="1303875" cy="1303875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48604CC-879C-44C2-AB88-EF13C39A86D9}">
      <dsp:nvSpPr>
        <dsp:cNvPr id="0" name=""/>
        <dsp:cNvSpPr/>
      </dsp:nvSpPr>
      <dsp:spPr>
        <a:xfrm>
          <a:off x="3232737" y="597930"/>
          <a:ext cx="748125" cy="74812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102F106-1D5D-40EE-9B84-D288E46A7E41}">
      <dsp:nvSpPr>
        <dsp:cNvPr id="0" name=""/>
        <dsp:cNvSpPr/>
      </dsp:nvSpPr>
      <dsp:spPr>
        <a:xfrm>
          <a:off x="2538049" y="2030055"/>
          <a:ext cx="21375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300" kern="1200"/>
            <a:t>Certification to be done in two-years (hours are transferable)</a:t>
          </a:r>
        </a:p>
      </dsp:txBody>
      <dsp:txXfrm>
        <a:off x="2538049" y="2030055"/>
        <a:ext cx="2137500" cy="720000"/>
      </dsp:txXfrm>
    </dsp:sp>
    <dsp:sp modelId="{BF5B5B7F-FBAE-471B-8F84-C01E9567F700}">
      <dsp:nvSpPr>
        <dsp:cNvPr id="0" name=""/>
        <dsp:cNvSpPr/>
      </dsp:nvSpPr>
      <dsp:spPr>
        <a:xfrm>
          <a:off x="5466424" y="320055"/>
          <a:ext cx="1303875" cy="1303875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A1B5967-3EB9-4A4E-A26B-410BAA4D814F}">
      <dsp:nvSpPr>
        <dsp:cNvPr id="0" name=""/>
        <dsp:cNvSpPr/>
      </dsp:nvSpPr>
      <dsp:spPr>
        <a:xfrm>
          <a:off x="5744299" y="597930"/>
          <a:ext cx="748125" cy="748125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767B9E5-87CF-4678-8962-AF9C7F589A06}">
      <dsp:nvSpPr>
        <dsp:cNvPr id="0" name=""/>
        <dsp:cNvSpPr/>
      </dsp:nvSpPr>
      <dsp:spPr>
        <a:xfrm>
          <a:off x="5049612" y="2030055"/>
          <a:ext cx="21375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300" kern="1200"/>
            <a:t>Each section is tailored to aspects that are community college appropriate</a:t>
          </a:r>
        </a:p>
      </dsp:txBody>
      <dsp:txXfrm>
        <a:off x="5049612" y="2030055"/>
        <a:ext cx="2137500" cy="72000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2CCEB8-E4E6-2945-9705-E3B00E7C4CD4}">
      <dsp:nvSpPr>
        <dsp:cNvPr id="0" name=""/>
        <dsp:cNvSpPr/>
      </dsp:nvSpPr>
      <dsp:spPr>
        <a:xfrm>
          <a:off x="0" y="437010"/>
          <a:ext cx="7213600" cy="25798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59856" tIns="541528" rIns="559856" bIns="184912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600" kern="1200"/>
            <a:t>Fresno State in conjunction with other ag universities</a:t>
          </a: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600" kern="1200"/>
            <a:t>Virtual Conference held in the spring</a:t>
          </a: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600" kern="1200"/>
            <a:t>Industry professionals, speakers, university alumni</a:t>
          </a:r>
        </a:p>
      </dsp:txBody>
      <dsp:txXfrm>
        <a:off x="0" y="437010"/>
        <a:ext cx="7213600" cy="2579850"/>
      </dsp:txXfrm>
    </dsp:sp>
    <dsp:sp modelId="{733F0F2A-573C-2942-B60A-9E72F58F07BC}">
      <dsp:nvSpPr>
        <dsp:cNvPr id="0" name=""/>
        <dsp:cNvSpPr/>
      </dsp:nvSpPr>
      <dsp:spPr>
        <a:xfrm>
          <a:off x="360680" y="53250"/>
          <a:ext cx="5049520" cy="76752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860" tIns="0" rIns="190860" bIns="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State AG Ambassador Conference </a:t>
          </a:r>
        </a:p>
      </dsp:txBody>
      <dsp:txXfrm>
        <a:off x="398147" y="90717"/>
        <a:ext cx="4974586" cy="69258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EC6881-5E13-5145-A6DF-49536F6BCFD8}">
      <dsp:nvSpPr>
        <dsp:cNvPr id="0" name=""/>
        <dsp:cNvSpPr/>
      </dsp:nvSpPr>
      <dsp:spPr>
        <a:xfrm>
          <a:off x="6779" y="359689"/>
          <a:ext cx="2026241" cy="121574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Experiential Learning </a:t>
          </a:r>
        </a:p>
      </dsp:txBody>
      <dsp:txXfrm>
        <a:off x="42387" y="395297"/>
        <a:ext cx="1955025" cy="1144529"/>
      </dsp:txXfrm>
    </dsp:sp>
    <dsp:sp modelId="{37D4C06E-B7E9-8843-B7EC-219DD9764B55}">
      <dsp:nvSpPr>
        <dsp:cNvPr id="0" name=""/>
        <dsp:cNvSpPr/>
      </dsp:nvSpPr>
      <dsp:spPr>
        <a:xfrm>
          <a:off x="2235645" y="716308"/>
          <a:ext cx="429563" cy="50250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/>
        </a:p>
      </dsp:txBody>
      <dsp:txXfrm>
        <a:off x="2235645" y="816809"/>
        <a:ext cx="300694" cy="301505"/>
      </dsp:txXfrm>
    </dsp:sp>
    <dsp:sp modelId="{335F715A-EC5F-3944-ACB3-5779F697BCB2}">
      <dsp:nvSpPr>
        <dsp:cNvPr id="0" name=""/>
        <dsp:cNvSpPr/>
      </dsp:nvSpPr>
      <dsp:spPr>
        <a:xfrm>
          <a:off x="2843517" y="359689"/>
          <a:ext cx="2026241" cy="121574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Soft Skill Development  </a:t>
          </a:r>
        </a:p>
      </dsp:txBody>
      <dsp:txXfrm>
        <a:off x="2879125" y="395297"/>
        <a:ext cx="1955025" cy="1144529"/>
      </dsp:txXfrm>
    </dsp:sp>
    <dsp:sp modelId="{0AAF1E53-FB9F-A44C-8506-9C120874D9FC}">
      <dsp:nvSpPr>
        <dsp:cNvPr id="0" name=""/>
        <dsp:cNvSpPr/>
      </dsp:nvSpPr>
      <dsp:spPr>
        <a:xfrm>
          <a:off x="5072383" y="716308"/>
          <a:ext cx="429563" cy="50250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/>
        </a:p>
      </dsp:txBody>
      <dsp:txXfrm>
        <a:off x="5072383" y="816809"/>
        <a:ext cx="300694" cy="301505"/>
      </dsp:txXfrm>
    </dsp:sp>
    <dsp:sp modelId="{17C75EEC-499A-524F-AC77-6ACBB015995E}">
      <dsp:nvSpPr>
        <dsp:cNvPr id="0" name=""/>
        <dsp:cNvSpPr/>
      </dsp:nvSpPr>
      <dsp:spPr>
        <a:xfrm>
          <a:off x="5680256" y="359689"/>
          <a:ext cx="2026241" cy="121574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CTE Standards</a:t>
          </a:r>
        </a:p>
      </dsp:txBody>
      <dsp:txXfrm>
        <a:off x="5715864" y="395297"/>
        <a:ext cx="1955025" cy="114452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495847-04E2-954C-B456-C36392DFB263}">
      <dsp:nvSpPr>
        <dsp:cNvPr id="0" name=""/>
        <dsp:cNvSpPr/>
      </dsp:nvSpPr>
      <dsp:spPr>
        <a:xfrm>
          <a:off x="1556" y="974165"/>
          <a:ext cx="1896485" cy="758594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High School</a:t>
          </a:r>
        </a:p>
      </dsp:txBody>
      <dsp:txXfrm>
        <a:off x="380853" y="974165"/>
        <a:ext cx="1137891" cy="758594"/>
      </dsp:txXfrm>
    </dsp:sp>
    <dsp:sp modelId="{30C048A8-04B8-B44A-88AE-E8A61FED0329}">
      <dsp:nvSpPr>
        <dsp:cNvPr id="0" name=""/>
        <dsp:cNvSpPr/>
      </dsp:nvSpPr>
      <dsp:spPr>
        <a:xfrm>
          <a:off x="1708394" y="974165"/>
          <a:ext cx="1896485" cy="758594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Community College</a:t>
          </a:r>
        </a:p>
      </dsp:txBody>
      <dsp:txXfrm>
        <a:off x="2087691" y="974165"/>
        <a:ext cx="1137891" cy="758594"/>
      </dsp:txXfrm>
    </dsp:sp>
    <dsp:sp modelId="{C667B829-BD52-E948-9F15-22064106C092}">
      <dsp:nvSpPr>
        <dsp:cNvPr id="0" name=""/>
        <dsp:cNvSpPr/>
      </dsp:nvSpPr>
      <dsp:spPr>
        <a:xfrm>
          <a:off x="3415231" y="974165"/>
          <a:ext cx="1896485" cy="758594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University </a:t>
          </a:r>
        </a:p>
      </dsp:txBody>
      <dsp:txXfrm>
        <a:off x="3794528" y="974165"/>
        <a:ext cx="1137891" cy="75859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DB515F-21E0-4438-A520-B455804350E1}">
      <dsp:nvSpPr>
        <dsp:cNvPr id="0" name=""/>
        <dsp:cNvSpPr/>
      </dsp:nvSpPr>
      <dsp:spPr>
        <a:xfrm>
          <a:off x="9610" y="31277"/>
          <a:ext cx="4961961" cy="78559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EE4E797-BBFD-4FB0-BE6D-ED94A3475FAB}">
      <dsp:nvSpPr>
        <dsp:cNvPr id="0" name=""/>
        <dsp:cNvSpPr/>
      </dsp:nvSpPr>
      <dsp:spPr>
        <a:xfrm>
          <a:off x="0" y="178309"/>
          <a:ext cx="432078" cy="43207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A38C387-8246-455E-98A5-9885C2793ABF}">
      <dsp:nvSpPr>
        <dsp:cNvPr id="0" name=""/>
        <dsp:cNvSpPr/>
      </dsp:nvSpPr>
      <dsp:spPr>
        <a:xfrm>
          <a:off x="904398" y="31277"/>
          <a:ext cx="3631238" cy="7855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142" tIns="83142" rIns="83142" bIns="83142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Students will record their activities on AET at three different levels</a:t>
          </a:r>
        </a:p>
      </dsp:txBody>
      <dsp:txXfrm>
        <a:off x="904398" y="31277"/>
        <a:ext cx="3631238" cy="785597"/>
      </dsp:txXfrm>
    </dsp:sp>
    <dsp:sp modelId="{8820E764-772C-49C4-BDD5-3BCAA0DE4132}">
      <dsp:nvSpPr>
        <dsp:cNvPr id="0" name=""/>
        <dsp:cNvSpPr/>
      </dsp:nvSpPr>
      <dsp:spPr>
        <a:xfrm>
          <a:off x="3684197" y="1550"/>
          <a:ext cx="2776995" cy="7855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142" tIns="83142" rIns="83142" bIns="83142" numCol="1" spcCol="1270" anchor="ctr" anchorCtr="0">
          <a:noAutofit/>
        </a:bodyPr>
        <a:lstStyle/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 dirty="0"/>
        </a:p>
      </dsp:txBody>
      <dsp:txXfrm>
        <a:off x="3684197" y="1550"/>
        <a:ext cx="2776995" cy="785597"/>
      </dsp:txXfrm>
    </dsp:sp>
    <dsp:sp modelId="{5FAD5A3B-D324-4881-9DE5-3357FFE64637}">
      <dsp:nvSpPr>
        <dsp:cNvPr id="0" name=""/>
        <dsp:cNvSpPr/>
      </dsp:nvSpPr>
      <dsp:spPr>
        <a:xfrm>
          <a:off x="0" y="983546"/>
          <a:ext cx="6698836" cy="785597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075755A-7669-47F3-B218-7270129B199E}">
      <dsp:nvSpPr>
        <dsp:cNvPr id="0" name=""/>
        <dsp:cNvSpPr/>
      </dsp:nvSpPr>
      <dsp:spPr>
        <a:xfrm>
          <a:off x="237643" y="1160305"/>
          <a:ext cx="432078" cy="432078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7EC0441-631D-4801-A2E2-B6C303157D91}">
      <dsp:nvSpPr>
        <dsp:cNvPr id="0" name=""/>
        <dsp:cNvSpPr/>
      </dsp:nvSpPr>
      <dsp:spPr>
        <a:xfrm>
          <a:off x="907364" y="983546"/>
          <a:ext cx="5791471" cy="7855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142" tIns="83142" rIns="83142" bIns="83142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The Certificate Requirements will be automatically checked off as students complete activities</a:t>
          </a:r>
        </a:p>
      </dsp:txBody>
      <dsp:txXfrm>
        <a:off x="907364" y="983546"/>
        <a:ext cx="5791471" cy="785597"/>
      </dsp:txXfrm>
    </dsp:sp>
    <dsp:sp modelId="{6C0258D9-3020-4353-8BEB-848FB3E47F7A}">
      <dsp:nvSpPr>
        <dsp:cNvPr id="0" name=""/>
        <dsp:cNvSpPr/>
      </dsp:nvSpPr>
      <dsp:spPr>
        <a:xfrm>
          <a:off x="0" y="1965542"/>
          <a:ext cx="6698836" cy="785597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CBC953F-49E3-4341-B0A2-88F5F63E412C}">
      <dsp:nvSpPr>
        <dsp:cNvPr id="0" name=""/>
        <dsp:cNvSpPr/>
      </dsp:nvSpPr>
      <dsp:spPr>
        <a:xfrm>
          <a:off x="237643" y="2142301"/>
          <a:ext cx="432078" cy="432078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F835A74-72D9-42F2-BCAB-379BDA30D0D9}">
      <dsp:nvSpPr>
        <dsp:cNvPr id="0" name=""/>
        <dsp:cNvSpPr/>
      </dsp:nvSpPr>
      <dsp:spPr>
        <a:xfrm>
          <a:off x="907364" y="1965542"/>
          <a:ext cx="5791471" cy="7855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142" tIns="83142" rIns="83142" bIns="83142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Soft Skills Assessments for Data Analysis</a:t>
          </a:r>
        </a:p>
      </dsp:txBody>
      <dsp:txXfrm>
        <a:off x="907364" y="1965542"/>
        <a:ext cx="5791471" cy="785597"/>
      </dsp:txXfrm>
    </dsp:sp>
    <dsp:sp modelId="{EA33D4A8-8F23-4415-BF6E-5FC7F689B2C6}">
      <dsp:nvSpPr>
        <dsp:cNvPr id="0" name=""/>
        <dsp:cNvSpPr/>
      </dsp:nvSpPr>
      <dsp:spPr>
        <a:xfrm>
          <a:off x="0" y="2947538"/>
          <a:ext cx="6698836" cy="785597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C475693-FB6A-4492-B185-72F1C1141030}">
      <dsp:nvSpPr>
        <dsp:cNvPr id="0" name=""/>
        <dsp:cNvSpPr/>
      </dsp:nvSpPr>
      <dsp:spPr>
        <a:xfrm>
          <a:off x="237643" y="3124298"/>
          <a:ext cx="432078" cy="432078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BE804AF-1AA9-4A60-8E36-3ACAC38DFF2E}">
      <dsp:nvSpPr>
        <dsp:cNvPr id="0" name=""/>
        <dsp:cNvSpPr/>
      </dsp:nvSpPr>
      <dsp:spPr>
        <a:xfrm>
          <a:off x="907364" y="2947538"/>
          <a:ext cx="5791471" cy="7855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142" tIns="83142" rIns="83142" bIns="83142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A Resource Folder will be used to house teacher training modules, counselor resources, and ACRS21 Certificate Pathway forms</a:t>
          </a:r>
        </a:p>
      </dsp:txBody>
      <dsp:txXfrm>
        <a:off x="907364" y="2947538"/>
        <a:ext cx="5791471" cy="785597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C9453F-0530-4479-B3E6-517E24C0CA20}">
      <dsp:nvSpPr>
        <dsp:cNvPr id="0" name=""/>
        <dsp:cNvSpPr/>
      </dsp:nvSpPr>
      <dsp:spPr>
        <a:xfrm>
          <a:off x="314144" y="579508"/>
          <a:ext cx="971472" cy="971472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5CD3EBF-D71C-4D59-B06B-F00934FB0B2A}">
      <dsp:nvSpPr>
        <dsp:cNvPr id="0" name=""/>
        <dsp:cNvSpPr/>
      </dsp:nvSpPr>
      <dsp:spPr>
        <a:xfrm>
          <a:off x="521179" y="786543"/>
          <a:ext cx="557402" cy="55740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4A643B0-03E6-43A8-A479-4B05B1BB1FA9}">
      <dsp:nvSpPr>
        <dsp:cNvPr id="0" name=""/>
        <dsp:cNvSpPr/>
      </dsp:nvSpPr>
      <dsp:spPr>
        <a:xfrm>
          <a:off x="3591" y="1853571"/>
          <a:ext cx="1592578" cy="6370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200" kern="1200"/>
            <a:t>10 Videos for teachers</a:t>
          </a:r>
        </a:p>
      </dsp:txBody>
      <dsp:txXfrm>
        <a:off x="3591" y="1853571"/>
        <a:ext cx="1592578" cy="637031"/>
      </dsp:txXfrm>
    </dsp:sp>
    <dsp:sp modelId="{5033D771-F634-43ED-87D7-F60A043D3BA9}">
      <dsp:nvSpPr>
        <dsp:cNvPr id="0" name=""/>
        <dsp:cNvSpPr/>
      </dsp:nvSpPr>
      <dsp:spPr>
        <a:xfrm>
          <a:off x="2185424" y="579508"/>
          <a:ext cx="971472" cy="971472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6B35792-F402-43CE-B2E2-82A37F81B348}">
      <dsp:nvSpPr>
        <dsp:cNvPr id="0" name=""/>
        <dsp:cNvSpPr/>
      </dsp:nvSpPr>
      <dsp:spPr>
        <a:xfrm>
          <a:off x="2392459" y="786543"/>
          <a:ext cx="557402" cy="55740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991C6FC-C297-4D72-9396-B613FD2C3290}">
      <dsp:nvSpPr>
        <dsp:cNvPr id="0" name=""/>
        <dsp:cNvSpPr/>
      </dsp:nvSpPr>
      <dsp:spPr>
        <a:xfrm>
          <a:off x="1874871" y="1853571"/>
          <a:ext cx="1592578" cy="6370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200" kern="1200"/>
            <a:t>Introduce teachers to ACRS21 certificate pathway </a:t>
          </a:r>
        </a:p>
      </dsp:txBody>
      <dsp:txXfrm>
        <a:off x="1874871" y="1853571"/>
        <a:ext cx="1592578" cy="637031"/>
      </dsp:txXfrm>
    </dsp:sp>
    <dsp:sp modelId="{BB44FF2B-E679-47CF-8F96-630CD7AA38BA}">
      <dsp:nvSpPr>
        <dsp:cNvPr id="0" name=""/>
        <dsp:cNvSpPr/>
      </dsp:nvSpPr>
      <dsp:spPr>
        <a:xfrm>
          <a:off x="4056703" y="579508"/>
          <a:ext cx="971472" cy="971472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38D9A43-06F1-40F4-A9B3-E38CDD1F0B66}">
      <dsp:nvSpPr>
        <dsp:cNvPr id="0" name=""/>
        <dsp:cNvSpPr/>
      </dsp:nvSpPr>
      <dsp:spPr>
        <a:xfrm>
          <a:off x="4263738" y="786543"/>
          <a:ext cx="557402" cy="55740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37414F-5342-452A-8317-8DFBC2A965E1}">
      <dsp:nvSpPr>
        <dsp:cNvPr id="0" name=""/>
        <dsp:cNvSpPr/>
      </dsp:nvSpPr>
      <dsp:spPr>
        <a:xfrm>
          <a:off x="3746150" y="1853571"/>
          <a:ext cx="1592578" cy="6370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200" kern="1200"/>
            <a:t>Designed to “Teach the Teacher” </a:t>
          </a:r>
        </a:p>
      </dsp:txBody>
      <dsp:txXfrm>
        <a:off x="3746150" y="1853571"/>
        <a:ext cx="1592578" cy="637031"/>
      </dsp:txXfrm>
    </dsp:sp>
    <dsp:sp modelId="{14E66D63-1A39-4A8A-867A-B82A8835CE3C}">
      <dsp:nvSpPr>
        <dsp:cNvPr id="0" name=""/>
        <dsp:cNvSpPr/>
      </dsp:nvSpPr>
      <dsp:spPr>
        <a:xfrm>
          <a:off x="5927982" y="579508"/>
          <a:ext cx="971472" cy="971472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9B21036-6D69-48FE-A298-DB4AB00A6EE9}">
      <dsp:nvSpPr>
        <dsp:cNvPr id="0" name=""/>
        <dsp:cNvSpPr/>
      </dsp:nvSpPr>
      <dsp:spPr>
        <a:xfrm>
          <a:off x="6135017" y="786543"/>
          <a:ext cx="557402" cy="557402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E91806-CA6A-42DA-8523-C382D8676B18}">
      <dsp:nvSpPr>
        <dsp:cNvPr id="0" name=""/>
        <dsp:cNvSpPr/>
      </dsp:nvSpPr>
      <dsp:spPr>
        <a:xfrm>
          <a:off x="5617429" y="1853571"/>
          <a:ext cx="1592578" cy="6370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200" kern="1200"/>
            <a:t>Provides examples, explain processes, and supply teachers with resources</a:t>
          </a:r>
        </a:p>
      </dsp:txBody>
      <dsp:txXfrm>
        <a:off x="5617429" y="1853571"/>
        <a:ext cx="1592578" cy="63703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9a9da82c2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9a9da82c2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a0e4d7593c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a0e4d7593c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9a9da82c2b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9a9da82c2b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a0e4d7593c_6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a0e4d7593c_6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a0e4d7593c_5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a0e4d7593c_5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a0e4d7593c_5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a0e4d7593c_5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a1d8dd4f49_6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a1d8dd4f49_6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a1d8dd4f49_6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a1d8dd4f49_6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9e2d5291b0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9e2d5291b0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9fff0ff655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9fff0ff655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9fff0ff655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9fff0ff655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721132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a0e4d7593c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a0e4d7593c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a1d8dd4f49_1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a1d8dd4f49_1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a0e4d7593c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a0e4d7593c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a0e4d7593c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a0e4d7593c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a0e4d7593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a0e4d7593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a1d8dd4f49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a1d8dd4f49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9e2d5291b0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9e2d5291b0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a0e4d7593c_6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a0e4d7593c_6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9fff0ff655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9fff0ff655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6350"/>
            <a:ext cx="9144000" cy="5149850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300" y="1803400"/>
            <a:ext cx="5825202" cy="1234727"/>
          </a:xfrm>
        </p:spPr>
        <p:txBody>
          <a:bodyPr anchor="b">
            <a:noAutofit/>
          </a:bodyPr>
          <a:lstStyle>
            <a:lvl1pPr algn="r">
              <a:defRPr sz="405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300" y="3038125"/>
            <a:ext cx="5825202" cy="822674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10/18/20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293258395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457200"/>
            <a:ext cx="6447501" cy="255270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52800"/>
            <a:ext cx="6447501" cy="1178222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10/18/20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755465188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0" y="457200"/>
            <a:ext cx="6070601" cy="226695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24604" y="2724150"/>
            <a:ext cx="5418393" cy="28575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52800"/>
            <a:ext cx="6447501" cy="1178222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10/18/20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  <p:sp>
        <p:nvSpPr>
          <p:cNvPr id="20" name="TextBox 19"/>
          <p:cNvSpPr txBox="1"/>
          <p:nvPr/>
        </p:nvSpPr>
        <p:spPr>
          <a:xfrm>
            <a:off x="406403" y="592784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669758" y="2164917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sz="1350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0718378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1448991"/>
            <a:ext cx="6447501" cy="1946595"/>
          </a:xfrm>
        </p:spPr>
        <p:txBody>
          <a:bodyPr anchor="b">
            <a:normAutofit/>
          </a:bodyPr>
          <a:lstStyle>
            <a:lvl1pPr algn="l">
              <a:defRPr sz="33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95586"/>
            <a:ext cx="6447501" cy="1135436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10/18/20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248360589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0" y="457200"/>
            <a:ext cx="6070601" cy="226695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7999" y="3009900"/>
            <a:ext cx="6447502" cy="385686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95586"/>
            <a:ext cx="6447501" cy="1135436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10/18/20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  <p:sp>
        <p:nvSpPr>
          <p:cNvPr id="24" name="TextBox 23"/>
          <p:cNvSpPr txBox="1"/>
          <p:nvPr/>
        </p:nvSpPr>
        <p:spPr>
          <a:xfrm>
            <a:off x="406403" y="592784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669758" y="2164917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93857527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457200"/>
            <a:ext cx="6441152" cy="226695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7999" y="3009900"/>
            <a:ext cx="6447502" cy="385686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95586"/>
            <a:ext cx="6447501" cy="1135436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10/18/20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891615536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10/18/20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279118911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5755" y="457200"/>
            <a:ext cx="978557" cy="3938588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1" y="457200"/>
            <a:ext cx="5295113" cy="39385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10/18/20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956172294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799464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480750" y="1764950"/>
            <a:ext cx="8222100" cy="907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843757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10/18/20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174642262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2025651"/>
            <a:ext cx="6447501" cy="1369936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95586"/>
            <a:ext cx="6447501" cy="645300"/>
          </a:xfrm>
        </p:spPr>
        <p:txBody>
          <a:bodyPr anchor="t"/>
          <a:lstStyle>
            <a:lvl1pPr marL="0" indent="0" algn="l">
              <a:buNone/>
              <a:defRPr sz="15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10/18/20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253190142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1" y="1620442"/>
            <a:ext cx="3138026" cy="29105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7477" y="1620442"/>
            <a:ext cx="3138026" cy="29105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10/18/20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27016520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6809" y="1620737"/>
            <a:ext cx="3139217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6809" y="2052934"/>
            <a:ext cx="3139217" cy="247808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16287" y="1620737"/>
            <a:ext cx="3139214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16288" y="2052934"/>
            <a:ext cx="3139213" cy="247808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10/18/20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327401947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457200"/>
            <a:ext cx="6447501" cy="9906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10/18/20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115191067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10/18/20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0500049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1123953"/>
            <a:ext cx="2890896" cy="958850"/>
          </a:xfrm>
        </p:spPr>
        <p:txBody>
          <a:bodyPr anchor="b">
            <a:normAutofit/>
          </a:bodyPr>
          <a:lstStyle>
            <a:lvl1pPr>
              <a:defRPr sz="1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0346" y="386193"/>
            <a:ext cx="3385156" cy="41448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2082802"/>
            <a:ext cx="2890896" cy="1938337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342797" indent="0">
              <a:buNone/>
              <a:defRPr sz="1050"/>
            </a:lvl2pPr>
            <a:lvl3pPr marL="685595" indent="0">
              <a:buNone/>
              <a:defRPr sz="900"/>
            </a:lvl3pPr>
            <a:lvl4pPr marL="1028392" indent="0">
              <a:buNone/>
              <a:defRPr sz="750"/>
            </a:lvl4pPr>
            <a:lvl5pPr marL="1371188" indent="0">
              <a:buNone/>
              <a:defRPr sz="750"/>
            </a:lvl5pPr>
            <a:lvl6pPr marL="1713986" indent="0">
              <a:buNone/>
              <a:defRPr sz="750"/>
            </a:lvl6pPr>
            <a:lvl7pPr marL="2056783" indent="0">
              <a:buNone/>
              <a:defRPr sz="750"/>
            </a:lvl7pPr>
            <a:lvl8pPr marL="2399580" indent="0">
              <a:buNone/>
              <a:defRPr sz="750"/>
            </a:lvl8pPr>
            <a:lvl9pPr marL="2742377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10/18/20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729494627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3600450"/>
            <a:ext cx="6447500" cy="425054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8001" y="457200"/>
            <a:ext cx="6447501" cy="2884289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4025504"/>
            <a:ext cx="6447500" cy="505518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10/18/20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307671787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6350"/>
            <a:ext cx="9144000" cy="5149850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8001" y="457200"/>
            <a:ext cx="6447501" cy="9906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1620442"/>
            <a:ext cx="6447501" cy="29105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3850" y="4531022"/>
            <a:ext cx="68395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10/18/20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8001" y="4531022"/>
            <a:ext cx="472320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2998" y="4531022"/>
            <a:ext cx="51250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accent1"/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9419113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  <p:sldLayoutId id="2147483691" r:id="rId12"/>
    <p:sldLayoutId id="2147483692" r:id="rId13"/>
    <p:sldLayoutId id="2147483693" r:id="rId14"/>
    <p:sldLayoutId id="2147483694" r:id="rId15"/>
    <p:sldLayoutId id="2147483695" r:id="rId16"/>
    <p:sldLayoutId id="2147483696" r:id="rId17"/>
    <p:sldLayoutId id="2147483697" r:id="rId18"/>
  </p:sldLayoutIdLst>
  <p:hf sldNum="0" hdr="0" ftr="0" dt="0"/>
  <p:txStyles>
    <p:titleStyle>
      <a:lvl1pPr algn="l" defTabSz="342900" rtl="0" eaLnBrk="1" latinLnBrk="0" hangingPunct="1">
        <a:spcBef>
          <a:spcPct val="0"/>
        </a:spcBef>
        <a:buNone/>
        <a:defRPr sz="27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7175" indent="-257175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spotlight-headlight-headlamp-147742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10" Type="http://schemas.openxmlformats.org/officeDocument/2006/relationships/comments" Target="../comments/comment1.xml"/><Relationship Id="rId4" Type="http://schemas.openxmlformats.org/officeDocument/2006/relationships/diagramLayout" Target="../diagrams/layout2.xml"/><Relationship Id="rId9" Type="http://schemas.openxmlformats.org/officeDocument/2006/relationships/image" Target="../media/image4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7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10" Type="http://schemas.openxmlformats.org/officeDocument/2006/relationships/image" Target="../media/image13.png"/><Relationship Id="rId4" Type="http://schemas.openxmlformats.org/officeDocument/2006/relationships/diagramLayout" Target="../diagrams/layout5.xml"/><Relationship Id="rId9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6.xml"/><Relationship Id="rId3" Type="http://schemas.openxmlformats.org/officeDocument/2006/relationships/image" Target="../media/image14.png"/><Relationship Id="rId7" Type="http://schemas.openxmlformats.org/officeDocument/2006/relationships/diagramLayout" Target="../diagrams/layout6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6" Type="http://schemas.openxmlformats.org/officeDocument/2006/relationships/diagramData" Target="../diagrams/data6.xml"/><Relationship Id="rId5" Type="http://schemas.openxmlformats.org/officeDocument/2006/relationships/image" Target="../media/image16.jpeg"/><Relationship Id="rId10" Type="http://schemas.microsoft.com/office/2007/relationships/diagramDrawing" Target="../diagrams/drawing6.xml"/><Relationship Id="rId4" Type="http://schemas.openxmlformats.org/officeDocument/2006/relationships/image" Target="../media/image15.jpeg"/><Relationship Id="rId9" Type="http://schemas.openxmlformats.org/officeDocument/2006/relationships/diagramColors" Target="../diagrams/colors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7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spotlight-headlight-headlamp-147742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5359C0B-1031-B04E-9A42-A6868D5A90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0" y="0"/>
            <a:ext cx="4064000" cy="3860264"/>
          </a:xfrm>
          <a:prstGeom prst="rect">
            <a:avLst/>
          </a:prstGeom>
        </p:spPr>
      </p:pic>
      <p:pic>
        <p:nvPicPr>
          <p:cNvPr id="15" name="Picture 14" descr="A picture containing shape&#10;&#10;Description automatically generated">
            <a:extLst>
              <a:ext uri="{FF2B5EF4-FFF2-40B4-BE49-F238E27FC236}">
                <a16:creationId xmlns:a16="http://schemas.microsoft.com/office/drawing/2014/main" id="{A8CE9BFA-6665-354E-A6B1-D6E2DD041C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 flipH="1">
            <a:off x="5080002" y="0"/>
            <a:ext cx="4064000" cy="3860264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81D46A8C-9682-5A4A-BDB7-F152FC29D276}"/>
              </a:ext>
            </a:extLst>
          </p:cNvPr>
          <p:cNvSpPr/>
          <p:nvPr/>
        </p:nvSpPr>
        <p:spPr>
          <a:xfrm>
            <a:off x="2180959" y="637900"/>
            <a:ext cx="4782085" cy="159323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Spotlight</a:t>
            </a:r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54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On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62FAB88-6B67-BA41-834B-8D6E0E701185}"/>
              </a:ext>
            </a:extLst>
          </p:cNvPr>
          <p:cNvSpPr/>
          <p:nvPr/>
        </p:nvSpPr>
        <p:spPr>
          <a:xfrm>
            <a:off x="2346071" y="2084205"/>
            <a:ext cx="4616970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  <a:reflection blurRad="127000" stA="22000" dist="38100" dir="5400000" sy="-100000" algn="bl" rotWithShape="0"/>
                </a:effectLst>
              </a:rPr>
              <a:t>ACRS 21</a:t>
            </a:r>
          </a:p>
        </p:txBody>
      </p:sp>
    </p:spTree>
    <p:extLst>
      <p:ext uri="{BB962C8B-B14F-4D97-AF65-F5344CB8AC3E}">
        <p14:creationId xmlns:p14="http://schemas.microsoft.com/office/powerpoint/2010/main" val="19383098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2"/>
          <p:cNvSpPr txBox="1">
            <a:spLocks noGrp="1"/>
          </p:cNvSpPr>
          <p:nvPr>
            <p:ph type="title"/>
          </p:nvPr>
        </p:nvSpPr>
        <p:spPr>
          <a:xfrm>
            <a:off x="489360" y="1036864"/>
            <a:ext cx="2660686" cy="3069771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 marL="0" lvl="0" indent="0" defTabSz="457200">
              <a:spcAft>
                <a:spcPts val="0"/>
              </a:spcAft>
            </a:pPr>
            <a:r>
              <a:rPr lang="en-US" sz="3300" dirty="0"/>
              <a:t>Advisor Checklist &amp; Student Interview</a:t>
            </a:r>
          </a:p>
        </p:txBody>
      </p:sp>
      <p:graphicFrame>
        <p:nvGraphicFramePr>
          <p:cNvPr id="153" name="Google Shape;116;p22">
            <a:extLst>
              <a:ext uri="{FF2B5EF4-FFF2-40B4-BE49-F238E27FC236}">
                <a16:creationId xmlns:a16="http://schemas.microsoft.com/office/drawing/2014/main" id="{338FEA87-8CC5-4560-9F3F-FA49CD1E3B8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92419764"/>
              </p:ext>
            </p:extLst>
          </p:nvPr>
        </p:nvGraphicFramePr>
        <p:xfrm>
          <a:off x="3687414" y="708422"/>
          <a:ext cx="4971603" cy="37346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3" name="Rectangle 32" descr="Checkmark">
            <a:extLst>
              <a:ext uri="{FF2B5EF4-FFF2-40B4-BE49-F238E27FC236}">
                <a16:creationId xmlns:a16="http://schemas.microsoft.com/office/drawing/2014/main" id="{CFE776A8-52A0-2E4A-A5DA-BCC7FBD66C63}"/>
              </a:ext>
            </a:extLst>
          </p:cNvPr>
          <p:cNvSpPr/>
          <p:nvPr/>
        </p:nvSpPr>
        <p:spPr>
          <a:xfrm>
            <a:off x="7698662" y="242916"/>
            <a:ext cx="1095038" cy="1165259"/>
          </a:xfrm>
          <a:prstGeom prst="rect">
            <a:avLst/>
          </a:prstGeom>
          <a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3"/>
          <p:cNvSpPr txBox="1">
            <a:spLocks noGrp="1"/>
          </p:cNvSpPr>
          <p:nvPr>
            <p:ph type="title"/>
          </p:nvPr>
        </p:nvSpPr>
        <p:spPr>
          <a:xfrm>
            <a:off x="255181" y="199686"/>
            <a:ext cx="7648121" cy="1261721"/>
          </a:xfrm>
          <a:prstGeom prst="rect">
            <a:avLst/>
          </a:prstGeom>
        </p:spPr>
        <p:txBody>
          <a:bodyPr spcFirstLastPara="1" vert="horz" lIns="91440" tIns="45720" rIns="91440" bIns="45720" rtlCol="0" anchor="t" anchorCtr="0">
            <a:normAutofit/>
          </a:bodyPr>
          <a:lstStyle/>
          <a:p>
            <a:pPr marL="0" lvl="0" indent="0" defTabSz="457200">
              <a:lnSpc>
                <a:spcPct val="90000"/>
              </a:lnSpc>
              <a:spcAft>
                <a:spcPts val="0"/>
              </a:spcAft>
            </a:pPr>
            <a:r>
              <a:rPr lang="en-US" sz="3600" dirty="0"/>
              <a:t>Certification Requirements for Community College</a:t>
            </a:r>
          </a:p>
        </p:txBody>
      </p:sp>
      <p:graphicFrame>
        <p:nvGraphicFramePr>
          <p:cNvPr id="124" name="Google Shape;122;p23">
            <a:extLst>
              <a:ext uri="{FF2B5EF4-FFF2-40B4-BE49-F238E27FC236}">
                <a16:creationId xmlns:a16="http://schemas.microsoft.com/office/drawing/2014/main" id="{F16455E0-782E-453A-8607-3802A8B115E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50227274"/>
              </p:ext>
            </p:extLst>
          </p:nvPr>
        </p:nvGraphicFramePr>
        <p:xfrm>
          <a:off x="965199" y="1461407"/>
          <a:ext cx="7213600" cy="30701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Example Activities </a:t>
            </a:r>
            <a:endParaRPr dirty="0"/>
          </a:p>
        </p:txBody>
      </p:sp>
      <p:sp>
        <p:nvSpPr>
          <p:cNvPr id="128" name="Google Shape;128;p2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Job Shadowing and Internships</a:t>
            </a:r>
            <a:endParaRPr/>
          </a:p>
          <a:p>
            <a:pPr marL="457200" lvl="0" indent="-342900" algn="l" rtl="0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Formal work experience and signed off by employer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Agri-Science</a:t>
            </a:r>
            <a:endParaRPr/>
          </a:p>
          <a:p>
            <a:pPr marL="457200" lvl="0" indent="-342900" algn="l" rtl="0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Research can include class research projects/activities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Career Counseling Sessions</a:t>
            </a:r>
            <a:endParaRPr/>
          </a:p>
          <a:p>
            <a:pPr marL="457200" lvl="0" indent="-342900" algn="l" rtl="0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Meeting with counselors to discuss work, higher education, and other goals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>
            <a:extLst>
              <a:ext uri="{FF2B5EF4-FFF2-40B4-BE49-F238E27FC236}">
                <a16:creationId xmlns:a16="http://schemas.microsoft.com/office/drawing/2014/main" id="{609316A9-990D-4EC3-A671-70EE5C1493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6350"/>
            <a:ext cx="9144001" cy="5149850"/>
            <a:chOff x="0" y="-8467"/>
            <a:chExt cx="12192000" cy="6866467"/>
          </a:xfrm>
        </p:grpSpPr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9B0C6109-9159-49CA-AD7A-F9035539DB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686F14F5-308C-4EB6-87AB-05DE9501B1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0" name="Rectangle 23">
              <a:extLst>
                <a:ext uri="{FF2B5EF4-FFF2-40B4-BE49-F238E27FC236}">
                  <a16:creationId xmlns:a16="http://schemas.microsoft.com/office/drawing/2014/main" id="{BA032363-A188-47C5-9D59-9B788809DC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1" name="Rectangle 25">
              <a:extLst>
                <a:ext uri="{FF2B5EF4-FFF2-40B4-BE49-F238E27FC236}">
                  <a16:creationId xmlns:a16="http://schemas.microsoft.com/office/drawing/2014/main" id="{2C4077DF-6BB9-4069-AD28-6B1664EBB0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2" name="Isosceles Triangle 81">
              <a:extLst>
                <a:ext uri="{FF2B5EF4-FFF2-40B4-BE49-F238E27FC236}">
                  <a16:creationId xmlns:a16="http://schemas.microsoft.com/office/drawing/2014/main" id="{1D2B8B50-3419-41ED-9A9F-3CF9EEBBD3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3" name="Rectangle 27">
              <a:extLst>
                <a:ext uri="{FF2B5EF4-FFF2-40B4-BE49-F238E27FC236}">
                  <a16:creationId xmlns:a16="http://schemas.microsoft.com/office/drawing/2014/main" id="{5C640498-2E73-4FA2-BEB6-C3596A458C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4" name="Rectangle 28">
              <a:extLst>
                <a:ext uri="{FF2B5EF4-FFF2-40B4-BE49-F238E27FC236}">
                  <a16:creationId xmlns:a16="http://schemas.microsoft.com/office/drawing/2014/main" id="{3240EEFC-4112-4C39-A816-C815774F6D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5" name="Rectangle 29">
              <a:extLst>
                <a:ext uri="{FF2B5EF4-FFF2-40B4-BE49-F238E27FC236}">
                  <a16:creationId xmlns:a16="http://schemas.microsoft.com/office/drawing/2014/main" id="{ADF362B0-03EA-4800-9FAA-9F128587E4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6" name="Isosceles Triangle 85">
              <a:extLst>
                <a:ext uri="{FF2B5EF4-FFF2-40B4-BE49-F238E27FC236}">
                  <a16:creationId xmlns:a16="http://schemas.microsoft.com/office/drawing/2014/main" id="{0BA84559-2F4C-4795-9246-4C563F942D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7" name="Isosceles Triangle 86">
              <a:extLst>
                <a:ext uri="{FF2B5EF4-FFF2-40B4-BE49-F238E27FC236}">
                  <a16:creationId xmlns:a16="http://schemas.microsoft.com/office/drawing/2014/main" id="{FA77A1AA-CA47-4A91-A0A1-0A8CE31A98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89" name="Rectangle 88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1" name="Group 90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6350"/>
            <a:ext cx="9144001" cy="5149850"/>
            <a:chOff x="0" y="-8467"/>
            <a:chExt cx="12192000" cy="6866467"/>
          </a:xfrm>
        </p:grpSpPr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3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4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5" name="Isosceles Triangle 94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6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7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8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9" name="Isosceles Triangle 98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0" name="Isosceles Triangle 99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02" name="Rectangle 101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360045"/>
            <a:ext cx="8428482" cy="442341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36" name="Google Shape;134;p25">
            <a:extLst>
              <a:ext uri="{FF2B5EF4-FFF2-40B4-BE49-F238E27FC236}">
                <a16:creationId xmlns:a16="http://schemas.microsoft.com/office/drawing/2014/main" id="{6C53AFC9-B1BC-4D66-9DE0-93DADE5F3E2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06900662"/>
              </p:ext>
            </p:extLst>
          </p:nvPr>
        </p:nvGraphicFramePr>
        <p:xfrm>
          <a:off x="988270" y="1226004"/>
          <a:ext cx="7213600" cy="30701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6"/>
          <p:cNvSpPr txBox="1">
            <a:spLocks noGrp="1"/>
          </p:cNvSpPr>
          <p:nvPr>
            <p:ph type="title"/>
          </p:nvPr>
        </p:nvSpPr>
        <p:spPr>
          <a:xfrm>
            <a:off x="357965" y="116524"/>
            <a:ext cx="8428069" cy="990600"/>
          </a:xfrm>
          <a:prstGeom prst="rect">
            <a:avLst/>
          </a:prstGeom>
        </p:spPr>
        <p:txBody>
          <a:bodyPr spcFirstLastPara="1" vert="horz" lIns="91440" tIns="45720" rIns="91440" bIns="45720" rtlCol="0" anchor="t" anchorCtr="0">
            <a:normAutofit fontScale="90000"/>
          </a:bodyPr>
          <a:lstStyle/>
          <a:p>
            <a:pPr marL="0" lvl="0" indent="0" algn="ctr" defTabSz="457200">
              <a:lnSpc>
                <a:spcPct val="90000"/>
              </a:lnSpc>
              <a:spcAft>
                <a:spcPts val="0"/>
              </a:spcAft>
            </a:pPr>
            <a:r>
              <a:rPr lang="en-US" sz="4000" dirty="0"/>
              <a:t>Soft Skills &amp; Career Readiness Standards</a:t>
            </a:r>
          </a:p>
        </p:txBody>
      </p:sp>
      <p:sp>
        <p:nvSpPr>
          <p:cNvPr id="140" name="Google Shape;140;p26"/>
          <p:cNvSpPr txBox="1"/>
          <p:nvPr/>
        </p:nvSpPr>
        <p:spPr>
          <a:xfrm>
            <a:off x="329636" y="1121596"/>
            <a:ext cx="4818329" cy="697457"/>
          </a:xfrm>
          <a:prstGeom prst="rect">
            <a:avLst/>
          </a:prstGeom>
        </p:spPr>
        <p:txBody>
          <a:bodyPr spcFirstLastPara="1" vert="horz" lIns="91440" tIns="45720" rIns="91440" bIns="45720" rtlCol="0" anchorCtr="0">
            <a:normAutofit/>
          </a:bodyPr>
          <a:lstStyle/>
          <a:p>
            <a:pPr marL="457200" lvl="0" indent="-35560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sym typeface="Roboto"/>
              </a:rPr>
              <a:t>They Align!!!</a:t>
            </a:r>
          </a:p>
          <a:p>
            <a:pPr marL="457200" marR="0" lvl="0" indent="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sym typeface="Roboto"/>
            </a:endParaRPr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AC547249-AEB3-1144-A702-8E3FBE5C7F6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37528503"/>
              </p:ext>
            </p:extLst>
          </p:nvPr>
        </p:nvGraphicFramePr>
        <p:xfrm>
          <a:off x="329636" y="1520456"/>
          <a:ext cx="7713277" cy="1935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26" name="Picture 2">
            <a:extLst>
              <a:ext uri="{FF2B5EF4-FFF2-40B4-BE49-F238E27FC236}">
                <a16:creationId xmlns:a16="http://schemas.microsoft.com/office/drawing/2014/main" id="{BF03D56E-B284-944C-8E1A-4AF5A0FB37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636" y="3324448"/>
            <a:ext cx="2679700" cy="172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B3C63B48-12F3-D046-8771-E08EDB3A38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7041" y="3328984"/>
            <a:ext cx="2679700" cy="1722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9036F450-AD06-D043-AADD-194354C144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4666" y="3220485"/>
            <a:ext cx="1908248" cy="193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7"/>
          <p:cNvSpPr txBox="1">
            <a:spLocks noGrp="1"/>
          </p:cNvSpPr>
          <p:nvPr>
            <p:ph type="title"/>
          </p:nvPr>
        </p:nvSpPr>
        <p:spPr>
          <a:xfrm>
            <a:off x="4571141" y="945998"/>
            <a:ext cx="2623174" cy="2251996"/>
          </a:xfrm>
          <a:prstGeom prst="rect">
            <a:avLst/>
          </a:prstGeom>
        </p:spPr>
        <p:txBody>
          <a:bodyPr spcFirstLastPara="1" vert="horz" lIns="91440" tIns="45720" rIns="91440" bIns="45720" rtlCol="0" anchor="b" anchorCtr="0">
            <a:normAutofit/>
          </a:bodyPr>
          <a:lstStyle/>
          <a:p>
            <a:pPr marL="0" lvl="0" indent="0" defTabSz="457200">
              <a:spcAft>
                <a:spcPts val="0"/>
              </a:spcAft>
            </a:pPr>
            <a:r>
              <a:rPr lang="en-US" sz="3300" kern="120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Example of Alignment</a:t>
            </a:r>
          </a:p>
        </p:txBody>
      </p:sp>
      <p:graphicFrame>
        <p:nvGraphicFramePr>
          <p:cNvPr id="149" name="Google Shape;149;p27"/>
          <p:cNvGraphicFramePr/>
          <p:nvPr>
            <p:extLst>
              <p:ext uri="{D42A27DB-BD31-4B8C-83A1-F6EECF244321}">
                <p14:modId xmlns:p14="http://schemas.microsoft.com/office/powerpoint/2010/main" val="346977591"/>
              </p:ext>
            </p:extLst>
          </p:nvPr>
        </p:nvGraphicFramePr>
        <p:xfrm>
          <a:off x="666452" y="1302381"/>
          <a:ext cx="3665517" cy="2849911"/>
        </p:xfrm>
        <a:graphic>
          <a:graphicData uri="http://schemas.openxmlformats.org/drawingml/2006/table">
            <a:tbl>
              <a:tblPr>
                <a:tableStyleId>{18603FDC-E32A-4AB5-989C-0864C3EAD2B8}</a:tableStyleId>
              </a:tblPr>
              <a:tblGrid>
                <a:gridCol w="8892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94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8680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60493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cap="none" spc="0"/>
                        <a:t>Experiential Learning</a:t>
                      </a:r>
                      <a:endParaRPr sz="1100" cap="none" spc="0">
                        <a:solidFill>
                          <a:schemeClr val="tx1"/>
                        </a:solidFill>
                      </a:endParaRPr>
                    </a:p>
                  </a:txBody>
                  <a:tcPr marL="43053" marR="43053" marT="43053" marB="619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cap="none" spc="0"/>
                        <a:t>Soft Skill</a:t>
                      </a:r>
                      <a:endParaRPr sz="1100" cap="none" spc="0">
                        <a:solidFill>
                          <a:schemeClr val="tx1"/>
                        </a:solidFill>
                      </a:endParaRPr>
                    </a:p>
                  </a:txBody>
                  <a:tcPr marL="43053" marR="43053" marT="43053" marB="619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cap="none" spc="0"/>
                        <a:t>CTE Standards</a:t>
                      </a:r>
                      <a:endParaRPr sz="1100" cap="none" spc="0">
                        <a:solidFill>
                          <a:schemeClr val="tx1"/>
                        </a:solidFill>
                      </a:endParaRPr>
                    </a:p>
                  </a:txBody>
                  <a:tcPr marL="43053" marR="43053" marT="43053" marB="619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21784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cap="none" spc="0"/>
                        <a:t>Community Service</a:t>
                      </a:r>
                      <a:endParaRPr sz="1100" cap="none" spc="0">
                        <a:solidFill>
                          <a:schemeClr val="tx1"/>
                        </a:solidFill>
                      </a:endParaRPr>
                    </a:p>
                  </a:txBody>
                  <a:tcPr marL="43053" marR="43053" marT="43053" marB="619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cap="none" spc="0" dirty="0"/>
                        <a:t>Achievement Motivation</a:t>
                      </a:r>
                      <a:endParaRPr sz="1100" cap="none" spc="0" dirty="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cap="none" spc="0" dirty="0"/>
                        <a:t>Active Initiative</a:t>
                      </a:r>
                      <a:endParaRPr sz="1100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 marL="43053" marR="43053" marT="43053" marB="619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cap="none" spc="0"/>
                        <a:t>CRP.01 Act as a responsible and contributing citizen and employee.</a:t>
                      </a:r>
                      <a:endParaRPr sz="1100" cap="none" spc="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cap="none" spc="0"/>
                        <a:t>CRP.06 Demonstrate creativity and innovation.</a:t>
                      </a:r>
                      <a:endParaRPr sz="1100" b="1" cap="none" spc="0">
                        <a:solidFill>
                          <a:schemeClr val="tx1"/>
                        </a:solidFill>
                      </a:endParaRPr>
                    </a:p>
                  </a:txBody>
                  <a:tcPr marL="43053" marR="43053" marT="43053" marB="619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56461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cap="none" spc="0"/>
                        <a:t>Public Speaking</a:t>
                      </a:r>
                      <a:endParaRPr sz="1100" cap="none" spc="0">
                        <a:solidFill>
                          <a:schemeClr val="tx1"/>
                        </a:solidFill>
                      </a:endParaRPr>
                    </a:p>
                  </a:txBody>
                  <a:tcPr marL="43053" marR="43053" marT="43053" marB="619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cap="none" spc="0" dirty="0"/>
                        <a:t>Emotional Control</a:t>
                      </a:r>
                      <a:endParaRPr sz="1100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 marL="43053" marR="43053" marT="43053" marB="619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cap="none" spc="0" dirty="0"/>
                        <a:t>CRP.02 Apply appropriate technical skills.</a:t>
                      </a:r>
                      <a:endParaRPr sz="1100" cap="none" spc="0" dirty="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cap="none" spc="0" dirty="0"/>
                        <a:t>CRP.04 Communicate clearly, effectively, and with reason.</a:t>
                      </a:r>
                      <a:endParaRPr sz="1100" cap="none" spc="0" dirty="0">
                        <a:solidFill>
                          <a:schemeClr val="tx1"/>
                        </a:solidFill>
                      </a:endParaRPr>
                    </a:p>
                  </a:txBody>
                  <a:tcPr marL="43053" marR="43053" marT="43053" marB="6199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" name="Google Shape;156;p28"/>
          <p:cNvPicPr preferRelativeResize="0"/>
          <p:nvPr/>
        </p:nvPicPr>
        <p:blipFill rotWithShape="1">
          <a:blip r:embed="rId3"/>
          <a:srcRect l="21766" r="18763"/>
          <a:stretch/>
        </p:blipFill>
        <p:spPr>
          <a:xfrm>
            <a:off x="652868" y="571428"/>
            <a:ext cx="2224862" cy="2413000"/>
          </a:xfrm>
          <a:prstGeom prst="rect">
            <a:avLst/>
          </a:prstGeom>
          <a:noFill/>
        </p:spPr>
      </p:pic>
      <p:pic>
        <p:nvPicPr>
          <p:cNvPr id="157" name="Google Shape;157;p28"/>
          <p:cNvPicPr preferRelativeResize="0"/>
          <p:nvPr/>
        </p:nvPicPr>
        <p:blipFill rotWithShape="1">
          <a:blip r:embed="rId4"/>
          <a:srcRect l="12260" r="17682"/>
          <a:stretch/>
        </p:blipFill>
        <p:spPr>
          <a:xfrm>
            <a:off x="3385684" y="571428"/>
            <a:ext cx="2372630" cy="2413000"/>
          </a:xfrm>
          <a:prstGeom prst="rect">
            <a:avLst/>
          </a:prstGeom>
          <a:noFill/>
        </p:spPr>
      </p:pic>
      <p:pic>
        <p:nvPicPr>
          <p:cNvPr id="158" name="Google Shape;158;p28"/>
          <p:cNvPicPr preferRelativeResize="0"/>
          <p:nvPr/>
        </p:nvPicPr>
        <p:blipFill rotWithShape="1">
          <a:blip r:embed="rId5"/>
          <a:srcRect l="9906" r="24441"/>
          <a:stretch/>
        </p:blipFill>
        <p:spPr>
          <a:xfrm>
            <a:off x="6190244" y="571428"/>
            <a:ext cx="2373343" cy="2413000"/>
          </a:xfrm>
          <a:prstGeom prst="rect">
            <a:avLst/>
          </a:prstGeom>
          <a:noFill/>
        </p:spPr>
      </p:pic>
      <p:sp>
        <p:nvSpPr>
          <p:cNvPr id="154" name="Google Shape;154;p28"/>
          <p:cNvSpPr txBox="1">
            <a:spLocks noGrp="1"/>
          </p:cNvSpPr>
          <p:nvPr>
            <p:ph type="title"/>
          </p:nvPr>
        </p:nvSpPr>
        <p:spPr>
          <a:xfrm>
            <a:off x="508000" y="3608625"/>
            <a:ext cx="3331307" cy="1172925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 marL="0" lvl="0" indent="0" defTabSz="457200">
              <a:lnSpc>
                <a:spcPct val="90000"/>
              </a:lnSpc>
              <a:spcAft>
                <a:spcPts val="0"/>
              </a:spcAft>
            </a:pPr>
            <a:r>
              <a:rPr lang="en-US" sz="2500"/>
              <a:t>Progression of Certificate Pathway</a:t>
            </a:r>
            <a:endParaRPr lang="en-US" sz="2500" b="1"/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0D619A32-8355-EF45-8630-C651EA6C803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18488549"/>
              </p:ext>
            </p:extLst>
          </p:nvPr>
        </p:nvGraphicFramePr>
        <p:xfrm>
          <a:off x="3646026" y="2915379"/>
          <a:ext cx="5313274" cy="27069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Progression of Certificate Pathway</a:t>
            </a:r>
          </a:p>
        </p:txBody>
      </p:sp>
      <p:graphicFrame>
        <p:nvGraphicFramePr>
          <p:cNvPr id="164" name="Google Shape;164;p29"/>
          <p:cNvGraphicFramePr/>
          <p:nvPr>
            <p:extLst>
              <p:ext uri="{D42A27DB-BD31-4B8C-83A1-F6EECF244321}">
                <p14:modId xmlns:p14="http://schemas.microsoft.com/office/powerpoint/2010/main" val="1502416197"/>
              </p:ext>
            </p:extLst>
          </p:nvPr>
        </p:nvGraphicFramePr>
        <p:xfrm>
          <a:off x="465951" y="1842650"/>
          <a:ext cx="6742924" cy="2118360"/>
        </p:xfrm>
        <a:graphic>
          <a:graphicData uri="http://schemas.openxmlformats.org/drawingml/2006/table">
            <a:tbl>
              <a:tblPr>
                <a:noFill/>
                <a:tableStyleId>{9DE59808-DF35-419C-A992-40F76C7FBE2A}</a:tableStyleId>
              </a:tblPr>
              <a:tblGrid>
                <a:gridCol w="23623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843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14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814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9963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900">
                          <a:solidFill>
                            <a:schemeClr val="tx1"/>
                          </a:solidFill>
                        </a:rPr>
                        <a:t>Experiential Learning</a:t>
                      </a:r>
                      <a:endParaRPr sz="1900">
                        <a:solidFill>
                          <a:schemeClr val="tx1"/>
                        </a:solidFill>
                      </a:endParaRPr>
                    </a:p>
                  </a:txBody>
                  <a:tcPr marL="63500" marR="63500" marT="63500" marB="635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900">
                          <a:solidFill>
                            <a:schemeClr val="tx1"/>
                          </a:solidFill>
                        </a:rPr>
                        <a:t>High School</a:t>
                      </a:r>
                      <a:endParaRPr sz="1900">
                        <a:solidFill>
                          <a:schemeClr val="tx1"/>
                        </a:solidFill>
                      </a:endParaRPr>
                    </a:p>
                  </a:txBody>
                  <a:tcPr marL="63500" marR="63500" marT="63500" marB="635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900">
                          <a:solidFill>
                            <a:schemeClr val="tx1"/>
                          </a:solidFill>
                        </a:rPr>
                        <a:t>Community College</a:t>
                      </a:r>
                      <a:endParaRPr sz="1900">
                        <a:solidFill>
                          <a:schemeClr val="tx1"/>
                        </a:solidFill>
                      </a:endParaRPr>
                    </a:p>
                  </a:txBody>
                  <a:tcPr marL="63500" marR="63500" marT="63500" marB="635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900">
                          <a:solidFill>
                            <a:schemeClr val="tx1"/>
                          </a:solidFill>
                        </a:rPr>
                        <a:t>University</a:t>
                      </a:r>
                      <a:endParaRPr sz="1900">
                        <a:solidFill>
                          <a:schemeClr val="tx1"/>
                        </a:solidFill>
                      </a:endParaRPr>
                    </a:p>
                  </a:txBody>
                  <a:tcPr marL="63500" marR="63500" marT="63500" marB="635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8241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900">
                          <a:solidFill>
                            <a:schemeClr val="tx1"/>
                          </a:solidFill>
                        </a:rPr>
                        <a:t>Leadership Activities/Positions</a:t>
                      </a:r>
                      <a:endParaRPr sz="1900">
                        <a:solidFill>
                          <a:schemeClr val="tx1"/>
                        </a:solidFill>
                      </a:endParaRPr>
                    </a:p>
                  </a:txBody>
                  <a:tcPr marL="63500" marR="63500" marT="63500" marB="635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900" dirty="0">
                          <a:solidFill>
                            <a:schemeClr val="tx1"/>
                          </a:solidFill>
                        </a:rPr>
                        <a:t>40</a:t>
                      </a:r>
                      <a:endParaRPr sz="1900" dirty="0">
                        <a:solidFill>
                          <a:schemeClr val="tx1"/>
                        </a:solidFill>
                      </a:endParaRPr>
                    </a:p>
                  </a:txBody>
                  <a:tcPr marL="63500" marR="63500" marT="63500" marB="6350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900">
                          <a:solidFill>
                            <a:schemeClr val="tx1"/>
                          </a:solidFill>
                        </a:rPr>
                        <a:t>70</a:t>
                      </a:r>
                      <a:endParaRPr sz="1900">
                        <a:solidFill>
                          <a:schemeClr val="tx1"/>
                        </a:solidFill>
                      </a:endParaRPr>
                    </a:p>
                  </a:txBody>
                  <a:tcPr marL="63500" marR="63500" marT="63500" marB="6350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900" dirty="0">
                          <a:solidFill>
                            <a:schemeClr val="tx1"/>
                          </a:solidFill>
                        </a:rPr>
                        <a:t>100</a:t>
                      </a:r>
                      <a:endParaRPr sz="1900" dirty="0">
                        <a:solidFill>
                          <a:schemeClr val="tx1"/>
                        </a:solidFill>
                      </a:endParaRPr>
                    </a:p>
                  </a:txBody>
                  <a:tcPr marL="63500" marR="63500" marT="63500" marB="6350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8097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900">
                          <a:solidFill>
                            <a:schemeClr val="tx1"/>
                          </a:solidFill>
                        </a:rPr>
                        <a:t>Job Shadow/Internship</a:t>
                      </a:r>
                      <a:endParaRPr sz="1900">
                        <a:solidFill>
                          <a:schemeClr val="tx1"/>
                        </a:solidFill>
                      </a:endParaRPr>
                    </a:p>
                  </a:txBody>
                  <a:tcPr marL="63500" marR="63500" marT="63500" marB="6350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900">
                          <a:solidFill>
                            <a:schemeClr val="tx1"/>
                          </a:solidFill>
                        </a:rPr>
                        <a:t>12</a:t>
                      </a:r>
                      <a:endParaRPr sz="1900">
                        <a:solidFill>
                          <a:schemeClr val="tx1"/>
                        </a:solidFill>
                      </a:endParaRPr>
                    </a:p>
                  </a:txBody>
                  <a:tcPr marL="91425" marR="91425" marT="91425" marB="91425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900">
                          <a:solidFill>
                            <a:schemeClr val="tx1"/>
                          </a:solidFill>
                        </a:rPr>
                        <a:t>20</a:t>
                      </a:r>
                      <a:endParaRPr sz="1900">
                        <a:solidFill>
                          <a:schemeClr val="tx1"/>
                        </a:solidFill>
                      </a:endParaRPr>
                    </a:p>
                  </a:txBody>
                  <a:tcPr marL="91425" marR="91425" marT="91425" marB="91425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900" dirty="0">
                          <a:solidFill>
                            <a:schemeClr val="tx1"/>
                          </a:solidFill>
                        </a:rPr>
                        <a:t>30</a:t>
                      </a:r>
                      <a:endParaRPr sz="1900" dirty="0">
                        <a:solidFill>
                          <a:schemeClr val="tx1"/>
                        </a:solidFill>
                      </a:endParaRPr>
                    </a:p>
                  </a:txBody>
                  <a:tcPr marL="91425" marR="91425" marT="91425" marB="91425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30"/>
          <p:cNvSpPr txBox="1">
            <a:spLocks noGrp="1"/>
          </p:cNvSpPr>
          <p:nvPr>
            <p:ph type="title"/>
          </p:nvPr>
        </p:nvSpPr>
        <p:spPr>
          <a:xfrm>
            <a:off x="393666" y="17432"/>
            <a:ext cx="5092733" cy="855731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 fontScale="90000"/>
          </a:bodyPr>
          <a:lstStyle/>
          <a:p>
            <a:pPr marL="0" lvl="0" indent="0" algn="ctr" defTabSz="457200">
              <a:spcBef>
                <a:spcPct val="0"/>
              </a:spcBef>
              <a:spcAft>
                <a:spcPts val="0"/>
              </a:spcAft>
            </a:pPr>
            <a:r>
              <a:rPr lang="en-US" sz="5400" dirty="0"/>
              <a:t>AET </a:t>
            </a:r>
          </a:p>
        </p:txBody>
      </p:sp>
      <p:graphicFrame>
        <p:nvGraphicFramePr>
          <p:cNvPr id="173" name="Google Shape;170;p30">
            <a:extLst>
              <a:ext uri="{FF2B5EF4-FFF2-40B4-BE49-F238E27FC236}">
                <a16:creationId xmlns:a16="http://schemas.microsoft.com/office/drawing/2014/main" id="{BA685E97-02CB-41B1-940D-5B1C14A0B8C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81096763"/>
              </p:ext>
            </p:extLst>
          </p:nvPr>
        </p:nvGraphicFramePr>
        <p:xfrm>
          <a:off x="503746" y="963281"/>
          <a:ext cx="6698836" cy="37346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Oval 1">
            <a:extLst>
              <a:ext uri="{FF2B5EF4-FFF2-40B4-BE49-F238E27FC236}">
                <a16:creationId xmlns:a16="http://schemas.microsoft.com/office/drawing/2014/main" id="{C8243741-D115-314B-A752-85985A7EE365}"/>
              </a:ext>
            </a:extLst>
          </p:cNvPr>
          <p:cNvSpPr/>
          <p:nvPr/>
        </p:nvSpPr>
        <p:spPr>
          <a:xfrm>
            <a:off x="5607697" y="110335"/>
            <a:ext cx="1909521" cy="17822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buFont typeface="Courier New" panose="02070309020205020404" pitchFamily="49" charset="0"/>
              <a:buChar char="o"/>
            </a:pPr>
            <a:r>
              <a:rPr lang="en-US" sz="1400" dirty="0"/>
              <a:t> High School</a:t>
            </a:r>
          </a:p>
          <a:p>
            <a:pPr lvl="0" algn="ctr">
              <a:buFont typeface="Courier New" panose="02070309020205020404" pitchFamily="49" charset="0"/>
              <a:buChar char="o"/>
            </a:pPr>
            <a:r>
              <a:rPr lang="en-US" sz="1400" dirty="0"/>
              <a:t> Community College</a:t>
            </a:r>
          </a:p>
          <a:p>
            <a:pPr lvl="0" algn="ctr">
              <a:buFont typeface="Courier New" panose="02070309020205020404" pitchFamily="49" charset="0"/>
              <a:buChar char="o"/>
            </a:pPr>
            <a:r>
              <a:rPr lang="en-US" sz="1400" dirty="0"/>
              <a:t> University (Fresno State)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5" name="Group 124">
            <a:extLst>
              <a:ext uri="{FF2B5EF4-FFF2-40B4-BE49-F238E27FC236}">
                <a16:creationId xmlns:a16="http://schemas.microsoft.com/office/drawing/2014/main" id="{D920209C-E85B-4D6F-A56F-724F5ADA81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6350"/>
            <a:ext cx="9144001" cy="5149850"/>
            <a:chOff x="0" y="-8467"/>
            <a:chExt cx="12192000" cy="6866467"/>
          </a:xfrm>
        </p:grpSpPr>
        <p:cxnSp>
          <p:nvCxnSpPr>
            <p:cNvPr id="126" name="Straight Connector 125">
              <a:extLst>
                <a:ext uri="{FF2B5EF4-FFF2-40B4-BE49-F238E27FC236}">
                  <a16:creationId xmlns:a16="http://schemas.microsoft.com/office/drawing/2014/main" id="{9125522E-1DFD-4F78-912B-B922A2D39D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id="{FDA72C10-FE9D-49B3-80CB-A7EE8BCB38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9" name="Rectangle 23">
              <a:extLst>
                <a:ext uri="{FF2B5EF4-FFF2-40B4-BE49-F238E27FC236}">
                  <a16:creationId xmlns:a16="http://schemas.microsoft.com/office/drawing/2014/main" id="{6E7DF470-1055-45E4-AB9D-11E42EC538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0" name="Rectangle 25">
              <a:extLst>
                <a:ext uri="{FF2B5EF4-FFF2-40B4-BE49-F238E27FC236}">
                  <a16:creationId xmlns:a16="http://schemas.microsoft.com/office/drawing/2014/main" id="{6AA35CFF-3837-4B7F-B875-718AC2E14E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1" name="Isosceles Triangle 190">
              <a:extLst>
                <a:ext uri="{FF2B5EF4-FFF2-40B4-BE49-F238E27FC236}">
                  <a16:creationId xmlns:a16="http://schemas.microsoft.com/office/drawing/2014/main" id="{62F41804-A347-47E3-8BD8-BD00CF2F64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2" name="Rectangle 27">
              <a:extLst>
                <a:ext uri="{FF2B5EF4-FFF2-40B4-BE49-F238E27FC236}">
                  <a16:creationId xmlns:a16="http://schemas.microsoft.com/office/drawing/2014/main" id="{76894B81-EE9C-4546-BCFA-DD9ED2C0AD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3" name="Rectangle 28">
              <a:extLst>
                <a:ext uri="{FF2B5EF4-FFF2-40B4-BE49-F238E27FC236}">
                  <a16:creationId xmlns:a16="http://schemas.microsoft.com/office/drawing/2014/main" id="{3AF181D1-71AC-43D8-A6E1-D4C488D5DC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4" name="Rectangle 29">
              <a:extLst>
                <a:ext uri="{FF2B5EF4-FFF2-40B4-BE49-F238E27FC236}">
                  <a16:creationId xmlns:a16="http://schemas.microsoft.com/office/drawing/2014/main" id="{4132D661-917C-4D2D-8E37-8590B55D91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5" name="Isosceles Triangle 194">
              <a:extLst>
                <a:ext uri="{FF2B5EF4-FFF2-40B4-BE49-F238E27FC236}">
                  <a16:creationId xmlns:a16="http://schemas.microsoft.com/office/drawing/2014/main" id="{7969643D-8B71-434D-A235-68CB241F9D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6" name="Isosceles Triangle 195">
              <a:extLst>
                <a:ext uri="{FF2B5EF4-FFF2-40B4-BE49-F238E27FC236}">
                  <a16:creationId xmlns:a16="http://schemas.microsoft.com/office/drawing/2014/main" id="{DF15C24A-4BCF-47C0-B2FA-76A0EF3384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198" name="Rectangle 197">
            <a:extLst>
              <a:ext uri="{FF2B5EF4-FFF2-40B4-BE49-F238E27FC236}">
                <a16:creationId xmlns:a16="http://schemas.microsoft.com/office/drawing/2014/main" id="{9F4444CE-BC8D-4D61-B303-4C05614E62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5" name="Google Shape;175;p31"/>
          <p:cNvSpPr txBox="1">
            <a:spLocks noGrp="1"/>
          </p:cNvSpPr>
          <p:nvPr>
            <p:ph type="title"/>
          </p:nvPr>
        </p:nvSpPr>
        <p:spPr>
          <a:xfrm>
            <a:off x="965199" y="457200"/>
            <a:ext cx="7648121" cy="824592"/>
          </a:xfrm>
          <a:prstGeom prst="rect">
            <a:avLst/>
          </a:prstGeom>
        </p:spPr>
        <p:txBody>
          <a:bodyPr spcFirstLastPara="1" vert="horz" lIns="91440" tIns="45720" rIns="91440" bIns="45720" rtlCol="0" anchor="t" anchorCtr="0">
            <a:normAutofit/>
          </a:bodyPr>
          <a:lstStyle/>
          <a:p>
            <a:pPr marL="0" lvl="0" indent="0" defTabSz="457200">
              <a:spcAft>
                <a:spcPts val="0"/>
              </a:spcAft>
            </a:pPr>
            <a:r>
              <a:rPr lang="en-US" sz="3600" dirty="0"/>
              <a:t>Teacher Training Modules</a:t>
            </a:r>
          </a:p>
        </p:txBody>
      </p:sp>
      <p:sp>
        <p:nvSpPr>
          <p:cNvPr id="200" name="Isosceles Triangle 199">
            <a:extLst>
              <a:ext uri="{FF2B5EF4-FFF2-40B4-BE49-F238E27FC236}">
                <a16:creationId xmlns:a16="http://schemas.microsoft.com/office/drawing/2014/main" id="{73772B81-181F-48B7-8826-4D9686D15D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631947" cy="4249615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2" name="Isosceles Triangle 201">
            <a:extLst>
              <a:ext uri="{FF2B5EF4-FFF2-40B4-BE49-F238E27FC236}">
                <a16:creationId xmlns:a16="http://schemas.microsoft.com/office/drawing/2014/main" id="{B2205F6E-03C6-4E92-877C-E2482F6599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807450" y="3009900"/>
            <a:ext cx="336550" cy="21336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185" name="Google Shape;176;p31">
            <a:extLst>
              <a:ext uri="{FF2B5EF4-FFF2-40B4-BE49-F238E27FC236}">
                <a16:creationId xmlns:a16="http://schemas.microsoft.com/office/drawing/2014/main" id="{F8AC52CB-1F1C-4E02-9D78-1E50C4D9E4B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53511973"/>
              </p:ext>
            </p:extLst>
          </p:nvPr>
        </p:nvGraphicFramePr>
        <p:xfrm>
          <a:off x="965199" y="1461407"/>
          <a:ext cx="7213600" cy="30701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Overview of Program </a:t>
            </a:r>
            <a:endParaRPr/>
          </a:p>
        </p:txBody>
      </p:sp>
      <p:sp>
        <p:nvSpPr>
          <p:cNvPr id="70" name="Google Shape;70;p14"/>
          <p:cNvSpPr txBox="1">
            <a:spLocks noGrp="1"/>
          </p:cNvSpPr>
          <p:nvPr>
            <p:ph type="body" idx="1"/>
          </p:nvPr>
        </p:nvSpPr>
        <p:spPr>
          <a:xfrm>
            <a:off x="387900" y="1144124"/>
            <a:ext cx="8368200" cy="307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Creation of the ACRS21 Certificate Program </a:t>
            </a:r>
            <a:endParaRPr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dirty="0"/>
              <a:t>	</a:t>
            </a:r>
            <a:r>
              <a:rPr lang="en" sz="1400" dirty="0"/>
              <a:t>Ag Industry has expressed need for more highly qualified employees</a:t>
            </a:r>
            <a:endParaRPr sz="1400"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400" dirty="0"/>
              <a:t>	AAAE - National Research Agenda Priority</a:t>
            </a:r>
            <a:endParaRPr sz="1400"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400" dirty="0"/>
              <a:t>	Transferable Certificate Pathway </a:t>
            </a:r>
            <a:endParaRPr sz="1400" dirty="0"/>
          </a:p>
          <a:p>
            <a:pPr marL="457200" lvl="0" indent="45720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400" dirty="0"/>
              <a:t>HS to CC to University</a:t>
            </a:r>
            <a:endParaRPr sz="1400"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400" dirty="0"/>
              <a:t>		Experiential Learning Aligned to Soft Skills and Career Readiness Practices</a:t>
            </a:r>
            <a:endParaRPr sz="1400"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400" dirty="0"/>
              <a:t>	</a:t>
            </a:r>
            <a:endParaRPr sz="1400"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200" dirty="0"/>
              <a:t>	</a:t>
            </a:r>
            <a:endParaRPr sz="1200" dirty="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4" name="Group 123">
            <a:extLst>
              <a:ext uri="{FF2B5EF4-FFF2-40B4-BE49-F238E27FC236}">
                <a16:creationId xmlns:a16="http://schemas.microsoft.com/office/drawing/2014/main" id="{09EA7EA7-74F5-4EE2-8E3D-1A10308259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6350"/>
            <a:ext cx="9144001" cy="5149850"/>
            <a:chOff x="0" y="-8467"/>
            <a:chExt cx="12192000" cy="6866467"/>
          </a:xfrm>
        </p:grpSpPr>
        <p:cxnSp>
          <p:nvCxnSpPr>
            <p:cNvPr id="125" name="Straight Connector 124">
              <a:extLst>
                <a:ext uri="{FF2B5EF4-FFF2-40B4-BE49-F238E27FC236}">
                  <a16:creationId xmlns:a16="http://schemas.microsoft.com/office/drawing/2014/main" id="{A5CE79B5-7EE4-424D-AD14-5DEFB61B85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>
              <a:extLst>
                <a:ext uri="{FF2B5EF4-FFF2-40B4-BE49-F238E27FC236}">
                  <a16:creationId xmlns:a16="http://schemas.microsoft.com/office/drawing/2014/main" id="{696C926F-F999-44BA-8D86-9EAB51D650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7" name="Rectangle 23">
              <a:extLst>
                <a:ext uri="{FF2B5EF4-FFF2-40B4-BE49-F238E27FC236}">
                  <a16:creationId xmlns:a16="http://schemas.microsoft.com/office/drawing/2014/main" id="{248745E7-0AF0-48F9-8E58-2673FC5F4F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8" name="Rectangle 25">
              <a:extLst>
                <a:ext uri="{FF2B5EF4-FFF2-40B4-BE49-F238E27FC236}">
                  <a16:creationId xmlns:a16="http://schemas.microsoft.com/office/drawing/2014/main" id="{9715E81A-D2E0-4431-9370-4E4A9ECA7F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9" name="Isosceles Triangle 188">
              <a:extLst>
                <a:ext uri="{FF2B5EF4-FFF2-40B4-BE49-F238E27FC236}">
                  <a16:creationId xmlns:a16="http://schemas.microsoft.com/office/drawing/2014/main" id="{CEDB37A9-282D-4DDB-85AD-B2090A8253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0" name="Rectangle 27">
              <a:extLst>
                <a:ext uri="{FF2B5EF4-FFF2-40B4-BE49-F238E27FC236}">
                  <a16:creationId xmlns:a16="http://schemas.microsoft.com/office/drawing/2014/main" id="{533D5933-7F91-4F5E-BC31-42FD0E2D8D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1" name="Rectangle 28">
              <a:extLst>
                <a:ext uri="{FF2B5EF4-FFF2-40B4-BE49-F238E27FC236}">
                  <a16:creationId xmlns:a16="http://schemas.microsoft.com/office/drawing/2014/main" id="{37ADDF68-C9BE-46EA-83DE-2C07DD8396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2" name="Rectangle 29">
              <a:extLst>
                <a:ext uri="{FF2B5EF4-FFF2-40B4-BE49-F238E27FC236}">
                  <a16:creationId xmlns:a16="http://schemas.microsoft.com/office/drawing/2014/main" id="{10D67396-BABD-48A8-A892-CCB5095FA4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3" name="Isosceles Triangle 192">
              <a:extLst>
                <a:ext uri="{FF2B5EF4-FFF2-40B4-BE49-F238E27FC236}">
                  <a16:creationId xmlns:a16="http://schemas.microsoft.com/office/drawing/2014/main" id="{626DA82A-72C2-4DF6-9CF0-0D1F6B96B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4" name="Isosceles Triangle 193">
              <a:extLst>
                <a:ext uri="{FF2B5EF4-FFF2-40B4-BE49-F238E27FC236}">
                  <a16:creationId xmlns:a16="http://schemas.microsoft.com/office/drawing/2014/main" id="{8EE6DC63-4380-4BE0-A68A-8F01162BD1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196" name="Rectangle 195">
            <a:extLst>
              <a:ext uri="{FF2B5EF4-FFF2-40B4-BE49-F238E27FC236}">
                <a16:creationId xmlns:a16="http://schemas.microsoft.com/office/drawing/2014/main" id="{603AE127-802C-459A-A612-DB85B67F0D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5" name="Google Shape;175;p31"/>
          <p:cNvSpPr txBox="1">
            <a:spLocks noGrp="1"/>
          </p:cNvSpPr>
          <p:nvPr>
            <p:ph type="title"/>
          </p:nvPr>
        </p:nvSpPr>
        <p:spPr>
          <a:xfrm>
            <a:off x="782962" y="884363"/>
            <a:ext cx="2475485" cy="3347917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 marL="0" lvl="0" indent="0" defTabSz="457200">
              <a:spcAft>
                <a:spcPts val="0"/>
              </a:spcAft>
            </a:pPr>
            <a:r>
              <a:rPr lang="en-US" sz="3600"/>
              <a:t>Teacher Training Modules</a:t>
            </a:r>
          </a:p>
        </p:txBody>
      </p:sp>
      <p:sp>
        <p:nvSpPr>
          <p:cNvPr id="198" name="Isosceles Triangle 197">
            <a:extLst>
              <a:ext uri="{FF2B5EF4-FFF2-40B4-BE49-F238E27FC236}">
                <a16:creationId xmlns:a16="http://schemas.microsoft.com/office/drawing/2014/main" id="{9323D83D-50D6-4040-A58B-FCEA340F88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009900"/>
            <a:ext cx="336549" cy="2133600"/>
          </a:xfrm>
          <a:prstGeom prst="triangle">
            <a:avLst>
              <a:gd name="adj" fmla="val 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cxnSp>
        <p:nvCxnSpPr>
          <p:cNvPr id="200" name="Straight Connector 199">
            <a:extLst>
              <a:ext uri="{FF2B5EF4-FFF2-40B4-BE49-F238E27FC236}">
                <a16:creationId xmlns:a16="http://schemas.microsoft.com/office/drawing/2014/main" id="{1A1FE6BB-DFB2-4080-9B5E-076EF5DDE6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492502" y="1081946"/>
            <a:ext cx="0" cy="29527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3" name="Google Shape;176;p31"/>
          <p:cNvSpPr txBox="1"/>
          <p:nvPr/>
        </p:nvSpPr>
        <p:spPr>
          <a:xfrm>
            <a:off x="3734188" y="831858"/>
            <a:ext cx="4755762" cy="3452925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 marL="457200" lvl="0" indent="-31750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1500" dirty="0">
                <a:solidFill>
                  <a:schemeClr val="tx1">
                    <a:lumMod val="75000"/>
                    <a:lumOff val="25000"/>
                  </a:schemeClr>
                </a:solidFill>
                <a:sym typeface="Roboto"/>
              </a:rPr>
              <a:t>Modules Include:</a:t>
            </a:r>
          </a:p>
          <a:p>
            <a:pPr marL="914400" lvl="1" indent="-31750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1500" dirty="0">
                <a:solidFill>
                  <a:schemeClr val="tx1">
                    <a:lumMod val="75000"/>
                    <a:lumOff val="25000"/>
                  </a:schemeClr>
                </a:solidFill>
                <a:sym typeface="Roboto"/>
              </a:rPr>
              <a:t>An introduction to the pathway </a:t>
            </a:r>
          </a:p>
          <a:p>
            <a:pPr marL="914400" lvl="1" indent="-31750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1500" dirty="0">
                <a:solidFill>
                  <a:schemeClr val="tx1">
                    <a:lumMod val="75000"/>
                    <a:lumOff val="25000"/>
                  </a:schemeClr>
                </a:solidFill>
                <a:sym typeface="Roboto"/>
              </a:rPr>
              <a:t>Meeting Participation </a:t>
            </a:r>
          </a:p>
          <a:p>
            <a:pPr marL="914400" lvl="1" indent="-31750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1500" dirty="0">
                <a:solidFill>
                  <a:schemeClr val="tx1">
                    <a:lumMod val="75000"/>
                    <a:lumOff val="25000"/>
                  </a:schemeClr>
                </a:solidFill>
                <a:sym typeface="Roboto"/>
              </a:rPr>
              <a:t>Leadership activities/ positions </a:t>
            </a:r>
          </a:p>
          <a:p>
            <a:pPr marL="914400" lvl="1" indent="-31750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1500" dirty="0">
                <a:solidFill>
                  <a:schemeClr val="tx1">
                    <a:lumMod val="75000"/>
                    <a:lumOff val="25000"/>
                  </a:schemeClr>
                </a:solidFill>
                <a:sym typeface="Roboto"/>
              </a:rPr>
              <a:t>Team Participation </a:t>
            </a:r>
          </a:p>
          <a:p>
            <a:pPr marL="914400" lvl="1" indent="-31750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1500" dirty="0">
                <a:solidFill>
                  <a:schemeClr val="tx1">
                    <a:lumMod val="75000"/>
                    <a:lumOff val="25000"/>
                  </a:schemeClr>
                </a:solidFill>
                <a:sym typeface="Roboto"/>
              </a:rPr>
              <a:t>Community Service</a:t>
            </a:r>
          </a:p>
          <a:p>
            <a:pPr marL="914400" lvl="1" indent="-31750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1500" dirty="0">
                <a:solidFill>
                  <a:schemeClr val="tx1">
                    <a:lumMod val="75000"/>
                    <a:lumOff val="25000"/>
                  </a:schemeClr>
                </a:solidFill>
                <a:sym typeface="Roboto"/>
              </a:rPr>
              <a:t>Public Speaking</a:t>
            </a:r>
          </a:p>
          <a:p>
            <a:pPr marL="914400" lvl="1" indent="-31750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1500" dirty="0">
                <a:solidFill>
                  <a:schemeClr val="tx1">
                    <a:lumMod val="75000"/>
                    <a:lumOff val="25000"/>
                  </a:schemeClr>
                </a:solidFill>
                <a:sym typeface="Roboto"/>
              </a:rPr>
              <a:t>SAE Projects/ Work Experience</a:t>
            </a:r>
          </a:p>
          <a:p>
            <a:pPr marL="914400" lvl="1" indent="-31750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1500" dirty="0">
                <a:solidFill>
                  <a:schemeClr val="tx1">
                    <a:lumMod val="75000"/>
                    <a:lumOff val="25000"/>
                  </a:schemeClr>
                </a:solidFill>
                <a:sym typeface="Roboto"/>
              </a:rPr>
              <a:t>Job Shadow/ Internship</a:t>
            </a:r>
          </a:p>
          <a:p>
            <a:pPr marL="914400" lvl="1" indent="-31750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1500" dirty="0">
                <a:solidFill>
                  <a:schemeClr val="tx1">
                    <a:lumMod val="75000"/>
                    <a:lumOff val="25000"/>
                  </a:schemeClr>
                </a:solidFill>
                <a:sym typeface="Roboto"/>
              </a:rPr>
              <a:t>Career Counseling </a:t>
            </a:r>
          </a:p>
        </p:txBody>
      </p:sp>
      <p:sp>
        <p:nvSpPr>
          <p:cNvPr id="202" name="Isosceles Triangle 201">
            <a:extLst>
              <a:ext uri="{FF2B5EF4-FFF2-40B4-BE49-F238E27FC236}">
                <a16:creationId xmlns:a16="http://schemas.microsoft.com/office/drawing/2014/main" id="{F10FD715-4DCE-4779-B634-EC78315EA2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523104" y="0"/>
            <a:ext cx="631947" cy="3462216"/>
          </a:xfrm>
          <a:prstGeom prst="triangle">
            <a:avLst>
              <a:gd name="adj" fmla="val 100000"/>
            </a:avLst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1996141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3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Career Guidance Resources</a:t>
            </a:r>
            <a:endParaRPr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5359C0B-1031-B04E-9A42-A6868D5A90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0" y="0"/>
            <a:ext cx="4064000" cy="3860264"/>
          </a:xfrm>
          <a:prstGeom prst="rect">
            <a:avLst/>
          </a:prstGeom>
        </p:spPr>
      </p:pic>
      <p:pic>
        <p:nvPicPr>
          <p:cNvPr id="15" name="Picture 14" descr="A picture containing shape&#10;&#10;Description automatically generated">
            <a:extLst>
              <a:ext uri="{FF2B5EF4-FFF2-40B4-BE49-F238E27FC236}">
                <a16:creationId xmlns:a16="http://schemas.microsoft.com/office/drawing/2014/main" id="{A8CE9BFA-6665-354E-A6B1-D6E2DD041C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 flipH="1">
            <a:off x="5080002" y="0"/>
            <a:ext cx="4064000" cy="3860264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962FAB88-6B67-BA41-834B-8D6E0E701185}"/>
              </a:ext>
            </a:extLst>
          </p:cNvPr>
          <p:cNvSpPr/>
          <p:nvPr/>
        </p:nvSpPr>
        <p:spPr>
          <a:xfrm>
            <a:off x="1591058" y="2084205"/>
            <a:ext cx="6126998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  <a:reflection blurRad="127000" stA="22000" dist="38100" dir="5400000" sy="-100000" algn="bl" rotWithShape="0"/>
                </a:effectLst>
              </a:rPr>
              <a:t>Thank You </a:t>
            </a:r>
          </a:p>
        </p:txBody>
      </p:sp>
    </p:spTree>
    <p:extLst>
      <p:ext uri="{BB962C8B-B14F-4D97-AF65-F5344CB8AC3E}">
        <p14:creationId xmlns:p14="http://schemas.microsoft.com/office/powerpoint/2010/main" val="1703649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oup 79">
            <a:extLst>
              <a:ext uri="{FF2B5EF4-FFF2-40B4-BE49-F238E27FC236}">
                <a16:creationId xmlns:a16="http://schemas.microsoft.com/office/drawing/2014/main" id="{28460BD8-AE3F-4AC9-9D0B-717052AA5D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6350"/>
            <a:ext cx="9144001" cy="5149850"/>
            <a:chOff x="0" y="-8467"/>
            <a:chExt cx="12192000" cy="6866467"/>
          </a:xfrm>
        </p:grpSpPr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54420CFE-F482-466E-9E1E-C78513C0B8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5331032B-BD21-4BDA-920C-12E3580525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3" name="Rectangle 23">
              <a:extLst>
                <a:ext uri="{FF2B5EF4-FFF2-40B4-BE49-F238E27FC236}">
                  <a16:creationId xmlns:a16="http://schemas.microsoft.com/office/drawing/2014/main" id="{E7514DA3-59E7-409E-8A3B-AD097F6E56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4" name="Rectangle 25">
              <a:extLst>
                <a:ext uri="{FF2B5EF4-FFF2-40B4-BE49-F238E27FC236}">
                  <a16:creationId xmlns:a16="http://schemas.microsoft.com/office/drawing/2014/main" id="{57B9A2A6-3BE4-4599-9364-F71C5BFD61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5" name="Isosceles Triangle 84">
              <a:extLst>
                <a:ext uri="{FF2B5EF4-FFF2-40B4-BE49-F238E27FC236}">
                  <a16:creationId xmlns:a16="http://schemas.microsoft.com/office/drawing/2014/main" id="{4FD744C6-4ED8-4BC9-BF68-6BDF701C5D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6" name="Rectangle 27">
              <a:extLst>
                <a:ext uri="{FF2B5EF4-FFF2-40B4-BE49-F238E27FC236}">
                  <a16:creationId xmlns:a16="http://schemas.microsoft.com/office/drawing/2014/main" id="{092C5BAD-C911-4F8F-A1C5-470268BE66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7" name="Rectangle 28">
              <a:extLst>
                <a:ext uri="{FF2B5EF4-FFF2-40B4-BE49-F238E27FC236}">
                  <a16:creationId xmlns:a16="http://schemas.microsoft.com/office/drawing/2014/main" id="{B133D0C8-4EC4-424F-8E70-0482D5B1B6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8" name="Rectangle 29">
              <a:extLst>
                <a:ext uri="{FF2B5EF4-FFF2-40B4-BE49-F238E27FC236}">
                  <a16:creationId xmlns:a16="http://schemas.microsoft.com/office/drawing/2014/main" id="{7B1532A0-F4B3-4DE8-B18F-740CAAD25A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9" name="Isosceles Triangle 88">
              <a:extLst>
                <a:ext uri="{FF2B5EF4-FFF2-40B4-BE49-F238E27FC236}">
                  <a16:creationId xmlns:a16="http://schemas.microsoft.com/office/drawing/2014/main" id="{8EFDD162-BBBA-4062-8BBF-53DBA10913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0" name="Isosceles Triangle 89">
              <a:extLst>
                <a:ext uri="{FF2B5EF4-FFF2-40B4-BE49-F238E27FC236}">
                  <a16:creationId xmlns:a16="http://schemas.microsoft.com/office/drawing/2014/main" id="{DCFC9E65-3E19-4483-B952-25D29683CA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92" name="Rectangle 91">
            <a:extLst>
              <a:ext uri="{FF2B5EF4-FFF2-40B4-BE49-F238E27FC236}">
                <a16:creationId xmlns:a16="http://schemas.microsoft.com/office/drawing/2014/main" id="{0ADFFC45-3DC9-4433-926F-043E879D9D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4" name="Group 93">
            <a:extLst>
              <a:ext uri="{FF2B5EF4-FFF2-40B4-BE49-F238E27FC236}">
                <a16:creationId xmlns:a16="http://schemas.microsoft.com/office/drawing/2014/main" id="{B5F26A87-0610-435F-AA13-BD658385C9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200422" y="-6351"/>
            <a:ext cx="3572669" cy="5149850"/>
            <a:chOff x="67175" y="-8467"/>
            <a:chExt cx="4763558" cy="6866467"/>
          </a:xfrm>
        </p:grpSpPr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E6321436-5AAD-4FB6-BB0D-316D4540E8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448300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id="{94B0BD33-3D46-4F43-947A-825DFEF610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67175" y="3681413"/>
              <a:ext cx="4763558" cy="3176587"/>
            </a:xfrm>
            <a:prstGeom prst="line">
              <a:avLst/>
            </a:prstGeom>
            <a:ln w="9525">
              <a:solidFill>
                <a:schemeClr val="tx1">
                  <a:lumMod val="50000"/>
                  <a:lumOff val="50000"/>
                  <a:alpha val="8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7" name="Rectangle 23">
              <a:extLst>
                <a:ext uri="{FF2B5EF4-FFF2-40B4-BE49-F238E27FC236}">
                  <a16:creationId xmlns:a16="http://schemas.microsoft.com/office/drawing/2014/main" id="{92E26C27-E1F5-47DC-9F83-469D196C55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58764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8" name="Rectangle 25">
              <a:extLst>
                <a:ext uri="{FF2B5EF4-FFF2-40B4-BE49-F238E27FC236}">
                  <a16:creationId xmlns:a16="http://schemas.microsoft.com/office/drawing/2014/main" id="{95F944E7-2B4E-4AE2-B4DB-846FF8AE0B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80730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9" name="Isosceles Triangle 98">
              <a:extLst>
                <a:ext uri="{FF2B5EF4-FFF2-40B4-BE49-F238E27FC236}">
                  <a16:creationId xmlns:a16="http://schemas.microsoft.com/office/drawing/2014/main" id="{FF14952D-390F-46CC-B302-73DDD9C416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9621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0" name="Rectangle 27">
              <a:extLst>
                <a:ext uri="{FF2B5EF4-FFF2-40B4-BE49-F238E27FC236}">
                  <a16:creationId xmlns:a16="http://schemas.microsoft.com/office/drawing/2014/main" id="{867CDE55-B22A-40D0-882A-9452919EEC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411788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1" name="Isosceles Triangle 100">
              <a:extLst>
                <a:ext uri="{FF2B5EF4-FFF2-40B4-BE49-F238E27FC236}">
                  <a16:creationId xmlns:a16="http://schemas.microsoft.com/office/drawing/2014/main" id="{8C409231-C942-4808-B529-DAC32A7DB0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448954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75" name="Google Shape;75;p15"/>
          <p:cNvSpPr txBox="1">
            <a:spLocks noGrp="1"/>
          </p:cNvSpPr>
          <p:nvPr>
            <p:ph type="title"/>
          </p:nvPr>
        </p:nvSpPr>
        <p:spPr>
          <a:xfrm>
            <a:off x="508001" y="962025"/>
            <a:ext cx="3822045" cy="3230361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 marL="0" lvl="0" indent="0" algn="r" defTabSz="457200">
              <a:spcBef>
                <a:spcPct val="0"/>
              </a:spcBef>
              <a:spcAft>
                <a:spcPts val="0"/>
              </a:spcAft>
            </a:pPr>
            <a:r>
              <a:rPr lang="en-US" sz="5400"/>
              <a:t>ACRS21 Student Team</a:t>
            </a:r>
          </a:p>
        </p:txBody>
      </p:sp>
      <p:sp>
        <p:nvSpPr>
          <p:cNvPr id="103" name="Freeform: Shape 102">
            <a:extLst>
              <a:ext uri="{FF2B5EF4-FFF2-40B4-BE49-F238E27FC236}">
                <a16:creationId xmlns:a16="http://schemas.microsoft.com/office/drawing/2014/main" id="{69370F01-B8C9-4CE4-824C-92B2792E6E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52372" y="-6351"/>
            <a:ext cx="3806198" cy="5149851"/>
          </a:xfrm>
          <a:custGeom>
            <a:avLst/>
            <a:gdLst>
              <a:gd name="connsiteX0" fmla="*/ 0 w 5074930"/>
              <a:gd name="connsiteY0" fmla="*/ 0 h 6858000"/>
              <a:gd name="connsiteX1" fmla="*/ 1249825 w 5074930"/>
              <a:gd name="connsiteY1" fmla="*/ 0 h 6858000"/>
              <a:gd name="connsiteX2" fmla="*/ 1249825 w 5074930"/>
              <a:gd name="connsiteY2" fmla="*/ 8457 h 6858000"/>
              <a:gd name="connsiteX3" fmla="*/ 5074930 w 5074930"/>
              <a:gd name="connsiteY3" fmla="*/ 8457 h 6858000"/>
              <a:gd name="connsiteX4" fmla="*/ 5074930 w 5074930"/>
              <a:gd name="connsiteY4" fmla="*/ 6858000 h 6858000"/>
              <a:gd name="connsiteX5" fmla="*/ 1249825 w 5074930"/>
              <a:gd name="connsiteY5" fmla="*/ 6858000 h 6858000"/>
              <a:gd name="connsiteX6" fmla="*/ 1109383 w 507493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074930" h="6858000">
                <a:moveTo>
                  <a:pt x="0" y="0"/>
                </a:moveTo>
                <a:lnTo>
                  <a:pt x="1249825" y="0"/>
                </a:lnTo>
                <a:lnTo>
                  <a:pt x="1249825" y="8457"/>
                </a:lnTo>
                <a:lnTo>
                  <a:pt x="5074930" y="8457"/>
                </a:lnTo>
                <a:lnTo>
                  <a:pt x="5074930" y="6858000"/>
                </a:lnTo>
                <a:lnTo>
                  <a:pt x="1249825" y="6858000"/>
                </a:lnTo>
                <a:lnTo>
                  <a:pt x="1109383" y="6858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4" name="Group 111">
            <a:extLst>
              <a:ext uri="{FF2B5EF4-FFF2-40B4-BE49-F238E27FC236}">
                <a16:creationId xmlns:a16="http://schemas.microsoft.com/office/drawing/2014/main" id="{28460BD8-AE3F-4AC9-9D0B-717052AA5D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6350"/>
            <a:ext cx="9144001" cy="5149850"/>
            <a:chOff x="0" y="-8467"/>
            <a:chExt cx="12192000" cy="6866467"/>
          </a:xfrm>
        </p:grpSpPr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54420CFE-F482-466E-9E1E-C78513C0B8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id="{5331032B-BD21-4BDA-920C-12E3580525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5" name="Rectangle 23">
              <a:extLst>
                <a:ext uri="{FF2B5EF4-FFF2-40B4-BE49-F238E27FC236}">
                  <a16:creationId xmlns:a16="http://schemas.microsoft.com/office/drawing/2014/main" id="{E7514DA3-59E7-409E-8A3B-AD097F6E56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6" name="Rectangle 25">
              <a:extLst>
                <a:ext uri="{FF2B5EF4-FFF2-40B4-BE49-F238E27FC236}">
                  <a16:creationId xmlns:a16="http://schemas.microsoft.com/office/drawing/2014/main" id="{57B9A2A6-3BE4-4599-9364-F71C5BFD61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7" name="Isosceles Triangle 116">
              <a:extLst>
                <a:ext uri="{FF2B5EF4-FFF2-40B4-BE49-F238E27FC236}">
                  <a16:creationId xmlns:a16="http://schemas.microsoft.com/office/drawing/2014/main" id="{4FD744C6-4ED8-4BC9-BF68-6BDF701C5D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8" name="Rectangle 27">
              <a:extLst>
                <a:ext uri="{FF2B5EF4-FFF2-40B4-BE49-F238E27FC236}">
                  <a16:creationId xmlns:a16="http://schemas.microsoft.com/office/drawing/2014/main" id="{092C5BAD-C911-4F8F-A1C5-470268BE66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9" name="Rectangle 28">
              <a:extLst>
                <a:ext uri="{FF2B5EF4-FFF2-40B4-BE49-F238E27FC236}">
                  <a16:creationId xmlns:a16="http://schemas.microsoft.com/office/drawing/2014/main" id="{B133D0C8-4EC4-424F-8E70-0482D5B1B6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0" name="Rectangle 29">
              <a:extLst>
                <a:ext uri="{FF2B5EF4-FFF2-40B4-BE49-F238E27FC236}">
                  <a16:creationId xmlns:a16="http://schemas.microsoft.com/office/drawing/2014/main" id="{7B1532A0-F4B3-4DE8-B18F-740CAAD25A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1" name="Isosceles Triangle 120">
              <a:extLst>
                <a:ext uri="{FF2B5EF4-FFF2-40B4-BE49-F238E27FC236}">
                  <a16:creationId xmlns:a16="http://schemas.microsoft.com/office/drawing/2014/main" id="{8EFDD162-BBBA-4062-8BBF-53DBA10913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2" name="Isosceles Triangle 121">
              <a:extLst>
                <a:ext uri="{FF2B5EF4-FFF2-40B4-BE49-F238E27FC236}">
                  <a16:creationId xmlns:a16="http://schemas.microsoft.com/office/drawing/2014/main" id="{DCFC9E65-3E19-4483-B952-25D29683CA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145" name="Rectangle 123">
            <a:extLst>
              <a:ext uri="{FF2B5EF4-FFF2-40B4-BE49-F238E27FC236}">
                <a16:creationId xmlns:a16="http://schemas.microsoft.com/office/drawing/2014/main" id="{27577DEC-D9A5-404D-9789-702F4319BE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6" name="Group 125">
            <a:extLst>
              <a:ext uri="{FF2B5EF4-FFF2-40B4-BE49-F238E27FC236}">
                <a16:creationId xmlns:a16="http://schemas.microsoft.com/office/drawing/2014/main" id="{CEEA9366-CEA8-4F23-B065-4337F0D836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6350"/>
            <a:ext cx="9144001" cy="5149850"/>
            <a:chOff x="0" y="-8467"/>
            <a:chExt cx="12192000" cy="6866467"/>
          </a:xfrm>
        </p:grpSpPr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id="{904A03D6-39B4-4278-9BE1-A07E024499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Connector 127">
              <a:extLst>
                <a:ext uri="{FF2B5EF4-FFF2-40B4-BE49-F238E27FC236}">
                  <a16:creationId xmlns:a16="http://schemas.microsoft.com/office/drawing/2014/main" id="{FBE459AF-3736-4886-82E0-9B5DA427B5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alpha val="8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9" name="Rectangle 23">
              <a:extLst>
                <a:ext uri="{FF2B5EF4-FFF2-40B4-BE49-F238E27FC236}">
                  <a16:creationId xmlns:a16="http://schemas.microsoft.com/office/drawing/2014/main" id="{4B6B88EF-180C-4E39-8A3F-A52E87110C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8" name="Rectangle 25">
              <a:extLst>
                <a:ext uri="{FF2B5EF4-FFF2-40B4-BE49-F238E27FC236}">
                  <a16:creationId xmlns:a16="http://schemas.microsoft.com/office/drawing/2014/main" id="{52DFAACF-64D0-4621-8FF4-E2F03C3E8D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1" name="Isosceles Triangle 130">
              <a:extLst>
                <a:ext uri="{FF2B5EF4-FFF2-40B4-BE49-F238E27FC236}">
                  <a16:creationId xmlns:a16="http://schemas.microsoft.com/office/drawing/2014/main" id="{36611FF0-65B3-49DB-97C6-1B72AAD0FB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9" name="Rectangle 27">
              <a:extLst>
                <a:ext uri="{FF2B5EF4-FFF2-40B4-BE49-F238E27FC236}">
                  <a16:creationId xmlns:a16="http://schemas.microsoft.com/office/drawing/2014/main" id="{0F7407FE-86B1-4890-9D80-9406FBF29E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3" name="Rectangle 29">
              <a:extLst>
                <a:ext uri="{FF2B5EF4-FFF2-40B4-BE49-F238E27FC236}">
                  <a16:creationId xmlns:a16="http://schemas.microsoft.com/office/drawing/2014/main" id="{EBD42D5B-8F87-45B3-98B3-C66944F92E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0" name="Isosceles Triangle 133">
              <a:extLst>
                <a:ext uri="{FF2B5EF4-FFF2-40B4-BE49-F238E27FC236}">
                  <a16:creationId xmlns:a16="http://schemas.microsoft.com/office/drawing/2014/main" id="{F5E04699-59E1-4468-9E7C-83070EEB42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5" name="Isosceles Triangle 134">
              <a:extLst>
                <a:ext uri="{FF2B5EF4-FFF2-40B4-BE49-F238E27FC236}">
                  <a16:creationId xmlns:a16="http://schemas.microsoft.com/office/drawing/2014/main" id="{F2AE8F13-9A52-4D7F-9637-321EA7CF32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80" name="Google Shape;80;p16"/>
          <p:cNvSpPr txBox="1">
            <a:spLocks noGrp="1"/>
          </p:cNvSpPr>
          <p:nvPr>
            <p:ph type="title"/>
          </p:nvPr>
        </p:nvSpPr>
        <p:spPr>
          <a:xfrm>
            <a:off x="1130300" y="1803400"/>
            <a:ext cx="5825202" cy="1234727"/>
          </a:xfrm>
          <a:prstGeom prst="rect">
            <a:avLst/>
          </a:prstGeom>
        </p:spPr>
        <p:txBody>
          <a:bodyPr spcFirstLastPara="1" vert="horz" lIns="91440" tIns="45720" rIns="91440" bIns="45720" rtlCol="0" anchor="b" anchorCtr="0">
            <a:normAutofit/>
          </a:bodyPr>
          <a:lstStyle/>
          <a:p>
            <a:pPr marL="0" lvl="0" indent="0" algn="r" defTabSz="457200">
              <a:lnSpc>
                <a:spcPct val="90000"/>
              </a:lnSpc>
              <a:spcBef>
                <a:spcPct val="0"/>
              </a:spcBef>
              <a:spcAft>
                <a:spcPts val="0"/>
              </a:spcAft>
            </a:pPr>
            <a:r>
              <a:rPr lang="en-US" sz="3800" dirty="0"/>
              <a:t>Career Counseling Center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AET Team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7" name="Group 96">
            <a:extLst>
              <a:ext uri="{FF2B5EF4-FFF2-40B4-BE49-F238E27FC236}">
                <a16:creationId xmlns:a16="http://schemas.microsoft.com/office/drawing/2014/main" id="{1F2B4773-3207-44CC-B7AC-892B704982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6350"/>
            <a:ext cx="9144001" cy="5149850"/>
            <a:chOff x="0" y="-8467"/>
            <a:chExt cx="12192000" cy="6866467"/>
          </a:xfrm>
        </p:grpSpPr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2B8267CA-A7A5-4E11-9D92-4EAC3DD3E8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E83D61B5-C6B4-4A4B-85AD-FEE7A54912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0" name="Rectangle 23">
              <a:extLst>
                <a:ext uri="{FF2B5EF4-FFF2-40B4-BE49-F238E27FC236}">
                  <a16:creationId xmlns:a16="http://schemas.microsoft.com/office/drawing/2014/main" id="{A0B67FE4-688F-4497-8BFD-157613A697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1" name="Rectangle 25">
              <a:extLst>
                <a:ext uri="{FF2B5EF4-FFF2-40B4-BE49-F238E27FC236}">
                  <a16:creationId xmlns:a16="http://schemas.microsoft.com/office/drawing/2014/main" id="{3BF5BE1A-9BAC-4581-A82B-FD8FE31595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2" name="Isosceles Triangle 101">
              <a:extLst>
                <a:ext uri="{FF2B5EF4-FFF2-40B4-BE49-F238E27FC236}">
                  <a16:creationId xmlns:a16="http://schemas.microsoft.com/office/drawing/2014/main" id="{971E5644-6772-414A-8199-E30BFB02A5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3" name="Rectangle 27">
              <a:extLst>
                <a:ext uri="{FF2B5EF4-FFF2-40B4-BE49-F238E27FC236}">
                  <a16:creationId xmlns:a16="http://schemas.microsoft.com/office/drawing/2014/main" id="{E8246D50-BB0C-408E-93FD-7B8D63A7F7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4" name="Rectangle 28">
              <a:extLst>
                <a:ext uri="{FF2B5EF4-FFF2-40B4-BE49-F238E27FC236}">
                  <a16:creationId xmlns:a16="http://schemas.microsoft.com/office/drawing/2014/main" id="{AFBC5D22-68C1-44FB-8181-CB84ECAA83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5" name="Rectangle 29">
              <a:extLst>
                <a:ext uri="{FF2B5EF4-FFF2-40B4-BE49-F238E27FC236}">
                  <a16:creationId xmlns:a16="http://schemas.microsoft.com/office/drawing/2014/main" id="{FB6D0FCE-FBDB-4655-A1A7-640B1E86B5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6" name="Isosceles Triangle 105">
              <a:extLst>
                <a:ext uri="{FF2B5EF4-FFF2-40B4-BE49-F238E27FC236}">
                  <a16:creationId xmlns:a16="http://schemas.microsoft.com/office/drawing/2014/main" id="{BC8157DF-FD90-4AD6-B803-3AC0ACD8E6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7" name="Isosceles Triangle 106">
              <a:extLst>
                <a:ext uri="{FF2B5EF4-FFF2-40B4-BE49-F238E27FC236}">
                  <a16:creationId xmlns:a16="http://schemas.microsoft.com/office/drawing/2014/main" id="{3548B067-9D63-4D21-92EF-CBC9E6338C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109" name="Rectangle 108">
            <a:extLst>
              <a:ext uri="{FF2B5EF4-FFF2-40B4-BE49-F238E27FC236}">
                <a16:creationId xmlns:a16="http://schemas.microsoft.com/office/drawing/2014/main" id="{A65AC7D1-EAA9-48F5-B509-60A7F50BF7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11" name="Rectangle 110">
            <a:extLst>
              <a:ext uri="{FF2B5EF4-FFF2-40B4-BE49-F238E27FC236}">
                <a16:creationId xmlns:a16="http://schemas.microsoft.com/office/drawing/2014/main" id="{D6320AF9-619A-4175-865B-5663E1AEF4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3" name="Straight Connector 112">
            <a:extLst>
              <a:ext uri="{FF2B5EF4-FFF2-40B4-BE49-F238E27FC236}">
                <a16:creationId xmlns:a16="http://schemas.microsoft.com/office/drawing/2014/main" id="{063B6EC6-D752-4EE7-908B-F8F19E8C7F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833484" y="0"/>
            <a:ext cx="914400" cy="5143500"/>
          </a:xfrm>
          <a:prstGeom prst="line">
            <a:avLst/>
          </a:prstGeom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>
            <a:extLst>
              <a:ext uri="{FF2B5EF4-FFF2-40B4-BE49-F238E27FC236}">
                <a16:creationId xmlns:a16="http://schemas.microsoft.com/office/drawing/2014/main" id="{EFECD4E8-AD3E-4228-82A2-9461958EA9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2468234" y="2761059"/>
            <a:ext cx="3572668" cy="2382441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7" name="Rectangle 23">
            <a:extLst>
              <a:ext uri="{FF2B5EF4-FFF2-40B4-BE49-F238E27FC236}">
                <a16:creationId xmlns:a16="http://schemas.microsoft.com/office/drawing/2014/main" id="{7E018740-5C2B-4A41-AC1A-7E68D1EC1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61926" y="-6350"/>
            <a:ext cx="2255511" cy="5149850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9" name="Rectangle 25">
            <a:extLst>
              <a:ext uri="{FF2B5EF4-FFF2-40B4-BE49-F238E27FC236}">
                <a16:creationId xmlns:a16="http://schemas.microsoft.com/office/drawing/2014/main" id="{166F75A4-C475-4941-8EE2-B80A06A2C1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78400" y="-6350"/>
            <a:ext cx="1941419" cy="5149850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1" name="Isosceles Triangle 120">
            <a:extLst>
              <a:ext uri="{FF2B5EF4-FFF2-40B4-BE49-F238E27FC236}">
                <a16:creationId xmlns:a16="http://schemas.microsoft.com/office/drawing/2014/main" id="{A032553A-72E8-4B0D-8405-FF9771C9AF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068" y="2286000"/>
            <a:ext cx="2444751" cy="28575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3" name="Rectangle 27">
            <a:extLst>
              <a:ext uri="{FF2B5EF4-FFF2-40B4-BE49-F238E27FC236}">
                <a16:creationId xmlns:a16="http://schemas.microsoft.com/office/drawing/2014/main" id="{765800AC-C3B9-498E-87BC-29FAE4C76B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76694" y="-6350"/>
            <a:ext cx="2140744" cy="5149850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5" name="Isosceles Triangle 124">
            <a:extLst>
              <a:ext uri="{FF2B5EF4-FFF2-40B4-BE49-F238E27FC236}">
                <a16:creationId xmlns:a16="http://schemas.microsoft.com/office/drawing/2014/main" id="{1F9D6ACB-2FF4-49F9-978A-E0D5327FC6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54568" y="2692400"/>
            <a:ext cx="1362869" cy="2451100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7" name="Freeform: Shape 126">
            <a:extLst>
              <a:ext uri="{FF2B5EF4-FFF2-40B4-BE49-F238E27FC236}">
                <a16:creationId xmlns:a16="http://schemas.microsoft.com/office/drawing/2014/main" id="{A5EC319D-0FEA-4B95-A3EA-01E35672C9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48223" y="-6350"/>
            <a:ext cx="4495777" cy="5149850"/>
          </a:xfrm>
          <a:custGeom>
            <a:avLst/>
            <a:gdLst>
              <a:gd name="connsiteX0" fmla="*/ 0 w 5994369"/>
              <a:gd name="connsiteY0" fmla="*/ 0 h 6866467"/>
              <a:gd name="connsiteX1" fmla="*/ 1249825 w 5994369"/>
              <a:gd name="connsiteY1" fmla="*/ 0 h 6866467"/>
              <a:gd name="connsiteX2" fmla="*/ 1249825 w 5994369"/>
              <a:gd name="connsiteY2" fmla="*/ 8467 h 6866467"/>
              <a:gd name="connsiteX3" fmla="*/ 5994369 w 5994369"/>
              <a:gd name="connsiteY3" fmla="*/ 8467 h 6866467"/>
              <a:gd name="connsiteX4" fmla="*/ 5994369 w 5994369"/>
              <a:gd name="connsiteY4" fmla="*/ 6866467 h 6866467"/>
              <a:gd name="connsiteX5" fmla="*/ 1249825 w 5994369"/>
              <a:gd name="connsiteY5" fmla="*/ 6866467 h 6866467"/>
              <a:gd name="connsiteX6" fmla="*/ 1109382 w 5994369"/>
              <a:gd name="connsiteY6" fmla="*/ 6866467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94369" h="6866467">
                <a:moveTo>
                  <a:pt x="0" y="0"/>
                </a:moveTo>
                <a:lnTo>
                  <a:pt x="1249825" y="0"/>
                </a:lnTo>
                <a:lnTo>
                  <a:pt x="1249825" y="8467"/>
                </a:lnTo>
                <a:lnTo>
                  <a:pt x="5994369" y="8467"/>
                </a:lnTo>
                <a:lnTo>
                  <a:pt x="5994369" y="6866467"/>
                </a:lnTo>
                <a:lnTo>
                  <a:pt x="1249825" y="6866467"/>
                </a:lnTo>
                <a:lnTo>
                  <a:pt x="1109382" y="6866467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0" name="Google Shape;90;p18"/>
          <p:cNvSpPr txBox="1">
            <a:spLocks noGrp="1"/>
          </p:cNvSpPr>
          <p:nvPr>
            <p:ph type="title"/>
          </p:nvPr>
        </p:nvSpPr>
        <p:spPr>
          <a:xfrm>
            <a:off x="5386292" y="457200"/>
            <a:ext cx="3384742" cy="1670797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 marL="0" lvl="0" indent="0" defTabSz="457200">
              <a:lnSpc>
                <a:spcPct val="90000"/>
              </a:lnSpc>
              <a:spcAft>
                <a:spcPts val="0"/>
              </a:spcAft>
            </a:pPr>
            <a:r>
              <a:rPr lang="en-US" sz="3600" dirty="0">
                <a:solidFill>
                  <a:srgbClr val="FFFFFF"/>
                </a:solidFill>
              </a:rPr>
              <a:t>Logo, slogan, mission statement</a:t>
            </a:r>
          </a:p>
        </p:txBody>
      </p:sp>
      <p:pic>
        <p:nvPicPr>
          <p:cNvPr id="92" name="Google Shape;92;p18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618232" y="876299"/>
            <a:ext cx="2791991" cy="3457576"/>
          </a:xfrm>
          <a:prstGeom prst="rect">
            <a:avLst/>
          </a:prstGeom>
          <a:noFill/>
        </p:spPr>
      </p:pic>
      <p:sp>
        <p:nvSpPr>
          <p:cNvPr id="91" name="Google Shape;91;p18"/>
          <p:cNvSpPr txBox="1"/>
          <p:nvPr/>
        </p:nvSpPr>
        <p:spPr>
          <a:xfrm>
            <a:off x="5386293" y="2127996"/>
            <a:ext cx="3384741" cy="2488454"/>
          </a:xfrm>
          <a:prstGeom prst="rect">
            <a:avLst/>
          </a:prstGeom>
        </p:spPr>
        <p:txBody>
          <a:bodyPr spcFirstLastPara="1" vert="horz" lIns="91440" tIns="45720" rIns="91440" bIns="45720" rtlCol="0" anchor="t" anchorCtr="0">
            <a:normAutofit/>
          </a:bodyPr>
          <a:lstStyle/>
          <a:p>
            <a:pPr marL="0" lvl="0" indent="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1300" b="1">
                <a:solidFill>
                  <a:srgbClr val="FFFFFF"/>
                </a:solidFill>
                <a:sym typeface="Roboto"/>
              </a:rPr>
              <a:t>Slogan:</a:t>
            </a:r>
            <a:r>
              <a:rPr lang="en-US" sz="1300">
                <a:solidFill>
                  <a:srgbClr val="FFFFFF"/>
                </a:solidFill>
                <a:sym typeface="Roboto"/>
              </a:rPr>
              <a:t> “Cultivate Your Pathway”</a:t>
            </a:r>
          </a:p>
          <a:p>
            <a:pPr marL="0" lvl="0" indent="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endParaRPr lang="en-US" sz="1300">
              <a:solidFill>
                <a:srgbClr val="FFFFFF"/>
              </a:solidFill>
              <a:sym typeface="Roboto"/>
            </a:endParaRPr>
          </a:p>
          <a:p>
            <a:pPr marL="0" lvl="0" indent="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1300" b="1">
                <a:solidFill>
                  <a:srgbClr val="FFFFFF"/>
                </a:solidFill>
                <a:sym typeface="Roboto"/>
              </a:rPr>
              <a:t>Mission Statement: </a:t>
            </a:r>
            <a:r>
              <a:rPr lang="en-US" sz="1300">
                <a:solidFill>
                  <a:srgbClr val="FFFFFF"/>
                </a:solidFill>
                <a:sym typeface="Roboto"/>
              </a:rPr>
              <a:t>ACRS21 is a certificate pathway that brings together industry professionals, agriculture educators, and the community to boldly prepare successful students to become future industry leaders through real-world experiences, soft skills development, and career readiness for the 21</a:t>
            </a:r>
            <a:r>
              <a:rPr lang="en-US" sz="1300" baseline="30000">
                <a:solidFill>
                  <a:srgbClr val="FFFFFF"/>
                </a:solidFill>
                <a:sym typeface="Roboto"/>
              </a:rPr>
              <a:t>st</a:t>
            </a:r>
            <a:r>
              <a:rPr lang="en-US" sz="1300">
                <a:solidFill>
                  <a:srgbClr val="FFFFFF"/>
                </a:solidFill>
                <a:sym typeface="Roboto"/>
              </a:rPr>
              <a:t> century.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9"/>
          <p:cNvSpPr txBox="1">
            <a:spLocks noGrp="1"/>
          </p:cNvSpPr>
          <p:nvPr>
            <p:ph type="title"/>
          </p:nvPr>
        </p:nvSpPr>
        <p:spPr>
          <a:xfrm>
            <a:off x="782962" y="884363"/>
            <a:ext cx="2475485" cy="3347917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 marL="0" lvl="0" indent="0" defTabSz="457200">
              <a:spcBef>
                <a:spcPct val="0"/>
              </a:spcBef>
              <a:spcAft>
                <a:spcPts val="1600"/>
              </a:spcAft>
            </a:pPr>
            <a:r>
              <a:rPr lang="en-US" sz="3100">
                <a:sym typeface="Roboto"/>
              </a:rPr>
              <a:t>Highlight Major Components  </a:t>
            </a:r>
            <a:endParaRPr lang="en-US" sz="3100"/>
          </a:p>
        </p:txBody>
      </p:sp>
      <p:sp>
        <p:nvSpPr>
          <p:cNvPr id="98" name="Google Shape;98;p19"/>
          <p:cNvSpPr txBox="1">
            <a:spLocks noGrp="1"/>
          </p:cNvSpPr>
          <p:nvPr>
            <p:ph type="body" idx="1"/>
          </p:nvPr>
        </p:nvSpPr>
        <p:spPr>
          <a:xfrm>
            <a:off x="3734188" y="831858"/>
            <a:ext cx="4755762" cy="3452925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 marL="0" lvl="0" indent="457200" defTabSz="457200">
              <a:spcBef>
                <a:spcPts val="1000"/>
              </a:spcBef>
              <a:buSzPct val="80000"/>
              <a:buFont typeface="Wingdings 3" charset="2"/>
              <a:buChar char=""/>
            </a:pPr>
            <a:r>
              <a:rPr lang="en-US"/>
              <a:t>High School Certificate Requirements</a:t>
            </a:r>
          </a:p>
          <a:p>
            <a:pPr marL="0" lvl="0" indent="0" defTabSz="457200">
              <a:spcBef>
                <a:spcPts val="1000"/>
              </a:spcBef>
              <a:buSzPct val="80000"/>
              <a:buFont typeface="Wingdings 3" charset="2"/>
              <a:buChar char=""/>
            </a:pPr>
            <a:r>
              <a:rPr lang="en-US"/>
              <a:t>	Community College Certificate Requirements</a:t>
            </a:r>
          </a:p>
          <a:p>
            <a:pPr marL="0" lvl="0" indent="0" defTabSz="457200">
              <a:spcBef>
                <a:spcPts val="1000"/>
              </a:spcBef>
              <a:buSzPct val="80000"/>
              <a:buFont typeface="Wingdings 3" charset="2"/>
              <a:buChar char=""/>
            </a:pPr>
            <a:r>
              <a:rPr lang="en-US"/>
              <a:t>	Soft Skills and Career Readiness Standards</a:t>
            </a:r>
          </a:p>
          <a:p>
            <a:pPr marL="0" lvl="0" indent="0" defTabSz="457200">
              <a:spcBef>
                <a:spcPts val="1000"/>
              </a:spcBef>
              <a:buSzPct val="80000"/>
              <a:buFont typeface="Wingdings 3" charset="2"/>
              <a:buChar char=""/>
            </a:pPr>
            <a:r>
              <a:rPr lang="en-US"/>
              <a:t>	Progression of Certificate Pathway</a:t>
            </a:r>
          </a:p>
          <a:p>
            <a:pPr marL="0" lvl="0" indent="0" defTabSz="457200">
              <a:spcBef>
                <a:spcPts val="1000"/>
              </a:spcBef>
              <a:buSzPct val="80000"/>
              <a:buFont typeface="Wingdings 3" charset="2"/>
              <a:buChar char=""/>
            </a:pPr>
            <a:r>
              <a:rPr lang="en-US"/>
              <a:t>	Agricultural Experience Tracker (AET)</a:t>
            </a:r>
          </a:p>
          <a:p>
            <a:pPr marL="0" lvl="0" indent="0" defTabSz="457200">
              <a:spcBef>
                <a:spcPts val="1000"/>
              </a:spcBef>
              <a:buSzPct val="80000"/>
              <a:buFont typeface="Wingdings 3" charset="2"/>
              <a:buChar char=""/>
            </a:pPr>
            <a:r>
              <a:rPr lang="en-US"/>
              <a:t>	Teacher Training Modules</a:t>
            </a:r>
          </a:p>
          <a:p>
            <a:pPr marL="0" lvl="0" indent="0" defTabSz="457200">
              <a:spcBef>
                <a:spcPts val="1000"/>
              </a:spcBef>
              <a:buSzPct val="80000"/>
              <a:buFont typeface="Wingdings 3" charset="2"/>
              <a:buChar char=""/>
            </a:pPr>
            <a:r>
              <a:rPr lang="en-US"/>
              <a:t>	Career Counseling Guidelines</a:t>
            </a:r>
          </a:p>
          <a:p>
            <a:pPr marL="0" lvl="0" indent="0" defTabSz="457200">
              <a:spcBef>
                <a:spcPts val="1000"/>
              </a:spcBef>
              <a:buSzPct val="80000"/>
              <a:buFont typeface="Wingdings 3" charset="2"/>
              <a:buChar char=""/>
            </a:pPr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0"/>
          <p:cNvSpPr txBox="1">
            <a:spLocks noGrp="1"/>
          </p:cNvSpPr>
          <p:nvPr>
            <p:ph type="title"/>
          </p:nvPr>
        </p:nvSpPr>
        <p:spPr>
          <a:xfrm>
            <a:off x="489360" y="1036864"/>
            <a:ext cx="2660686" cy="3069771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 marL="0" lvl="0" indent="0" defTabSz="457200">
              <a:spcAft>
                <a:spcPts val="0"/>
              </a:spcAft>
            </a:pPr>
            <a:r>
              <a:rPr lang="en-US" sz="3100"/>
              <a:t>Certification Requirements for High School </a:t>
            </a:r>
          </a:p>
        </p:txBody>
      </p:sp>
      <p:graphicFrame>
        <p:nvGraphicFramePr>
          <p:cNvPr id="106" name="Google Shape;104;p20">
            <a:extLst>
              <a:ext uri="{FF2B5EF4-FFF2-40B4-BE49-F238E27FC236}">
                <a16:creationId xmlns:a16="http://schemas.microsoft.com/office/drawing/2014/main" id="{B479B2FE-66EE-474A-AE99-9543B3C4950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82395109"/>
              </p:ext>
            </p:extLst>
          </p:nvPr>
        </p:nvGraphicFramePr>
        <p:xfrm>
          <a:off x="3370521" y="340241"/>
          <a:ext cx="5571459" cy="44869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Example Activities </a:t>
            </a:r>
          </a:p>
        </p:txBody>
      </p:sp>
      <p:sp>
        <p:nvSpPr>
          <p:cNvPr id="110" name="Google Shape;110;p21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Leadership Activities/Positions</a:t>
            </a:r>
          </a:p>
          <a:p>
            <a:pPr marL="457200" lvl="0" indent="-342900" algn="l" rtl="0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FFA Conferences, Facilitate/Attend Workshops, FFA Officer/Committee Positions</a:t>
            </a: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US"/>
              <a:t>Team Participation</a:t>
            </a:r>
          </a:p>
          <a:p>
            <a:pPr marL="457200" lvl="0" indent="-342900" algn="l" rtl="0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CDE/LDE Teams, classroom projects, group work settings</a:t>
            </a: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US"/>
              <a:t>Formal Public Speaking</a:t>
            </a:r>
          </a:p>
          <a:p>
            <a:pPr marL="457200" lvl="0" indent="-342900" algn="l" rtl="0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Board meetings, competitive speaking events (creed, impromptu, etc.)</a:t>
            </a: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lang="en-US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-US"/>
              <a:t>	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615</Words>
  <Application>Microsoft Macintosh PowerPoint</Application>
  <PresentationFormat>On-screen Show (16:9)</PresentationFormat>
  <Paragraphs>123</Paragraphs>
  <Slides>22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Wingdings 3</vt:lpstr>
      <vt:lpstr>Arial</vt:lpstr>
      <vt:lpstr>Courier New</vt:lpstr>
      <vt:lpstr>Trebuchet MS</vt:lpstr>
      <vt:lpstr>Facet</vt:lpstr>
      <vt:lpstr>PowerPoint Presentation</vt:lpstr>
      <vt:lpstr>Overview of Program </vt:lpstr>
      <vt:lpstr>ACRS21 Student Team</vt:lpstr>
      <vt:lpstr>Career Counseling Center</vt:lpstr>
      <vt:lpstr>AET Team</vt:lpstr>
      <vt:lpstr>Logo, slogan, mission statement</vt:lpstr>
      <vt:lpstr>Highlight Major Components  </vt:lpstr>
      <vt:lpstr>Certification Requirements for High School </vt:lpstr>
      <vt:lpstr>Example Activities </vt:lpstr>
      <vt:lpstr>Advisor Checklist &amp; Student Interview</vt:lpstr>
      <vt:lpstr>Certification Requirements for Community College</vt:lpstr>
      <vt:lpstr>Example Activities </vt:lpstr>
      <vt:lpstr>PowerPoint Presentation</vt:lpstr>
      <vt:lpstr>Soft Skills &amp; Career Readiness Standards</vt:lpstr>
      <vt:lpstr>Example of Alignment</vt:lpstr>
      <vt:lpstr>Progression of Certificate Pathway</vt:lpstr>
      <vt:lpstr>Progression of Certificate Pathway</vt:lpstr>
      <vt:lpstr>AET </vt:lpstr>
      <vt:lpstr>Teacher Training Modules</vt:lpstr>
      <vt:lpstr>Teacher Training Modules</vt:lpstr>
      <vt:lpstr>Career Guidance Resources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Morgan Henson</dc:creator>
  <cp:lastModifiedBy>Morgan Henson</cp:lastModifiedBy>
  <cp:revision>2</cp:revision>
  <dcterms:created xsi:type="dcterms:W3CDTF">2020-10-18T23:57:20Z</dcterms:created>
  <dcterms:modified xsi:type="dcterms:W3CDTF">2020-10-19T00:01:00Z</dcterms:modified>
</cp:coreProperties>
</file>