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oboto Thin"/>
      <p:regular r:id="rId21"/>
      <p:bold r:id="rId22"/>
      <p:italic r:id="rId23"/>
      <p:boldItalic r:id="rId24"/>
    </p:embeddedFont>
    <p:embeddedFont>
      <p:font typeface="Economica"/>
      <p:regular r:id="rId25"/>
      <p:bold r:id="rId26"/>
      <p:italic r:id="rId27"/>
      <p:boldItalic r:id="rId28"/>
    </p:embeddedFont>
    <p:embeddedFont>
      <p:font typeface="Roboto"/>
      <p:regular r:id="rId29"/>
      <p:bold r:id="rId30"/>
      <p:italic r:id="rId31"/>
      <p:boldItalic r:id="rId32"/>
    </p:embeddedFont>
    <p:embeddedFont>
      <p:font typeface="Roboto Medium"/>
      <p:regular r:id="rId33"/>
      <p:bold r:id="rId34"/>
      <p:italic r:id="rId35"/>
      <p:boldItalic r:id="rId36"/>
    </p:embeddedFont>
    <p:embeddedFont>
      <p:font typeface="Lora"/>
      <p:regular r:id="rId37"/>
      <p:bold r:id="rId38"/>
      <p:italic r:id="rId39"/>
      <p:boldItalic r:id="rId40"/>
    </p:embeddedFont>
    <p:embeddedFont>
      <p:font typeface="Open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ora-boldItalic.fntdata"/><Relationship Id="rId20" Type="http://schemas.openxmlformats.org/officeDocument/2006/relationships/slide" Target="slides/slide15.xml"/><Relationship Id="rId42" Type="http://schemas.openxmlformats.org/officeDocument/2006/relationships/font" Target="fonts/OpenSans-bold.fntdata"/><Relationship Id="rId41" Type="http://schemas.openxmlformats.org/officeDocument/2006/relationships/font" Target="fonts/OpenSans-regular.fntdata"/><Relationship Id="rId22" Type="http://schemas.openxmlformats.org/officeDocument/2006/relationships/font" Target="fonts/RobotoThin-bold.fntdata"/><Relationship Id="rId44" Type="http://schemas.openxmlformats.org/officeDocument/2006/relationships/font" Target="fonts/OpenSans-boldItalic.fntdata"/><Relationship Id="rId21" Type="http://schemas.openxmlformats.org/officeDocument/2006/relationships/font" Target="fonts/RobotoThin-regular.fntdata"/><Relationship Id="rId43" Type="http://schemas.openxmlformats.org/officeDocument/2006/relationships/font" Target="fonts/OpenSans-italic.fntdata"/><Relationship Id="rId24" Type="http://schemas.openxmlformats.org/officeDocument/2006/relationships/font" Target="fonts/RobotoThin-boldItalic.fntdata"/><Relationship Id="rId23" Type="http://schemas.openxmlformats.org/officeDocument/2006/relationships/font" Target="fonts/RobotoThin-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Economica-bold.fntdata"/><Relationship Id="rId25" Type="http://schemas.openxmlformats.org/officeDocument/2006/relationships/font" Target="fonts/Economica-regular.fntdata"/><Relationship Id="rId28" Type="http://schemas.openxmlformats.org/officeDocument/2006/relationships/font" Target="fonts/Economica-boldItalic.fntdata"/><Relationship Id="rId27" Type="http://schemas.openxmlformats.org/officeDocument/2006/relationships/font" Target="fonts/Economica-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6.xml"/><Relationship Id="rId33" Type="http://schemas.openxmlformats.org/officeDocument/2006/relationships/font" Target="fonts/RobotoMedium-regular.fntdata"/><Relationship Id="rId10" Type="http://schemas.openxmlformats.org/officeDocument/2006/relationships/slide" Target="slides/slide5.xml"/><Relationship Id="rId32" Type="http://schemas.openxmlformats.org/officeDocument/2006/relationships/font" Target="fonts/Roboto-boldItalic.fntdata"/><Relationship Id="rId13" Type="http://schemas.openxmlformats.org/officeDocument/2006/relationships/slide" Target="slides/slide8.xml"/><Relationship Id="rId35" Type="http://schemas.openxmlformats.org/officeDocument/2006/relationships/font" Target="fonts/RobotoMedium-italic.fntdata"/><Relationship Id="rId12" Type="http://schemas.openxmlformats.org/officeDocument/2006/relationships/slide" Target="slides/slide7.xml"/><Relationship Id="rId34" Type="http://schemas.openxmlformats.org/officeDocument/2006/relationships/font" Target="fonts/RobotoMedium-bold.fntdata"/><Relationship Id="rId15" Type="http://schemas.openxmlformats.org/officeDocument/2006/relationships/slide" Target="slides/slide10.xml"/><Relationship Id="rId37" Type="http://schemas.openxmlformats.org/officeDocument/2006/relationships/font" Target="fonts/Lora-regular.fntdata"/><Relationship Id="rId14" Type="http://schemas.openxmlformats.org/officeDocument/2006/relationships/slide" Target="slides/slide9.xml"/><Relationship Id="rId36" Type="http://schemas.openxmlformats.org/officeDocument/2006/relationships/font" Target="fonts/RobotoMedium-boldItalic.fntdata"/><Relationship Id="rId17" Type="http://schemas.openxmlformats.org/officeDocument/2006/relationships/slide" Target="slides/slide12.xml"/><Relationship Id="rId39" Type="http://schemas.openxmlformats.org/officeDocument/2006/relationships/font" Target="fonts/Lora-italic.fntdata"/><Relationship Id="rId16" Type="http://schemas.openxmlformats.org/officeDocument/2006/relationships/slide" Target="slides/slide11.xml"/><Relationship Id="rId38" Type="http://schemas.openxmlformats.org/officeDocument/2006/relationships/font" Target="fonts/Lora-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b404843ce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b404843ce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b877395718_0_5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b877395718_0_5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b451272dd1_1_8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b451272dd1_1_8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b877395718_0_7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b877395718_0_7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 this during service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b877395718_0_78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b877395718_0_78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Could truly ask these questions any time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b877395718_0_59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b877395718_0_59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b877395718_0_6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b877395718_0_6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b87739571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b87739571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b451272dd1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b451272dd1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b451272dd1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b451272dd1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Testing testing 1 2 3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b422fd78d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b422fd78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b877395718_0_7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b877395718_0_7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b877395718_0_10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b877395718_0_10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Helps identify those “whats” when determining need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b877395718_0_8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b877395718_0_8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Helps identify those “solutions” when determining need</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b877395718_0_8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b877395718_0_8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5" name="Google Shape;55;p11"/>
          <p:cNvSpPr txBox="1"/>
          <p:nvPr>
            <p:ph idx="1" type="body"/>
          </p:nvPr>
        </p:nvSpPr>
        <p:spPr>
          <a:xfrm>
            <a:off x="311700" y="316200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gradFill>
          <a:gsLst>
            <a:gs pos="0">
              <a:srgbClr val="F2F2F2"/>
            </a:gs>
            <a:gs pos="100000">
              <a:srgbClr val="A6A6A6"/>
            </a:gs>
          </a:gsLst>
          <a:path path="circle">
            <a:fillToRect b="50%" l="50%" r="50%" t="50%"/>
          </a:path>
          <a:tileRect/>
        </a:gradFill>
      </p:bgPr>
    </p:bg>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rgbClr val="990000"/>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rgbClr val="990000"/>
            </a:solidFill>
            <a:prstDash val="solid"/>
            <a:miter lim="8000"/>
            <a:headEnd len="sm" w="sm" type="none"/>
            <a:tailEnd len="sm" w="sm" type="none"/>
          </a:ln>
        </p:spPr>
      </p:sp>
      <p:sp>
        <p:nvSpPr>
          <p:cNvPr id="18" name="Google Shape;18;p3"/>
          <p:cNvSpPr txBox="1"/>
          <p:nvPr>
            <p:ph type="title"/>
          </p:nvPr>
        </p:nvSpPr>
        <p:spPr>
          <a:xfrm>
            <a:off x="5664625" y="4306800"/>
            <a:ext cx="3118800" cy="750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4300"/>
              <a:buFont typeface="Lora"/>
              <a:buNone/>
              <a:defRPr sz="4300">
                <a:latin typeface="Lora"/>
                <a:ea typeface="Lora"/>
                <a:cs typeface="Lora"/>
                <a:sym typeface="Lora"/>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0" name="Google Shape;20;p3"/>
          <p:cNvPicPr preferRelativeResize="0"/>
          <p:nvPr/>
        </p:nvPicPr>
        <p:blipFill>
          <a:blip r:embed="rId2">
            <a:alphaModFix amt="78000"/>
          </a:blip>
          <a:stretch>
            <a:fillRect/>
          </a:stretch>
        </p:blipFill>
        <p:spPr>
          <a:xfrm>
            <a:off x="3092612" y="832488"/>
            <a:ext cx="2958774" cy="3669475"/>
          </a:xfrm>
          <a:prstGeom prst="rect">
            <a:avLst/>
          </a:prstGeom>
          <a:noFill/>
          <a:ln>
            <a:noFill/>
          </a:ln>
          <a:effectLst>
            <a:outerShdw rotWithShape="0" algn="bl">
              <a:srgbClr val="000000">
                <a:alpha val="85000"/>
              </a:srgb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gradFill>
          <a:gsLst>
            <a:gs pos="0">
              <a:srgbClr val="F2F2F2"/>
            </a:gs>
            <a:gs pos="100000">
              <a:srgbClr val="A6A6A6"/>
            </a:gs>
          </a:gsLst>
          <a:lin ang="5400012" scaled="0"/>
        </a:gradFill>
      </p:bgPr>
    </p:bg>
    <p:spTree>
      <p:nvGrpSpPr>
        <p:cNvPr id="21" name="Shape 21"/>
        <p:cNvGrpSpPr/>
        <p:nvPr/>
      </p:nvGrpSpPr>
      <p:grpSpPr>
        <a:xfrm>
          <a:off x="0" y="0"/>
          <a:ext cx="0" cy="0"/>
          <a:chOff x="0" y="0"/>
          <a:chExt cx="0" cy="0"/>
        </a:xfrm>
      </p:grpSpPr>
      <p:sp>
        <p:nvSpPr>
          <p:cNvPr id="22" name="Google Shape;22;p4"/>
          <p:cNvSpPr/>
          <p:nvPr/>
        </p:nvSpPr>
        <p:spPr>
          <a:xfrm>
            <a:off x="0" y="5045700"/>
            <a:ext cx="9144000" cy="97800"/>
          </a:xfrm>
          <a:prstGeom prst="rect">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lgn="ctr">
              <a:spcBef>
                <a:spcPts val="0"/>
              </a:spcBef>
              <a:spcAft>
                <a:spcPts val="0"/>
              </a:spcAft>
              <a:buClr>
                <a:srgbClr val="990000"/>
              </a:buClr>
              <a:buSzPts val="3750"/>
              <a:buFont typeface="Lora"/>
              <a:buNone/>
              <a:defRPr sz="3750">
                <a:solidFill>
                  <a:srgbClr val="990000"/>
                </a:solidFill>
                <a:latin typeface="Lora"/>
                <a:ea typeface="Lora"/>
                <a:cs typeface="Lora"/>
                <a:sym typeface="Lora"/>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4" name="Google Shape;24;p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6" name="Google Shape;26;p4"/>
          <p:cNvPicPr preferRelativeResize="0"/>
          <p:nvPr/>
        </p:nvPicPr>
        <p:blipFill>
          <a:blip r:embed="rId2">
            <a:alphaModFix/>
          </a:blip>
          <a:stretch>
            <a:fillRect/>
          </a:stretch>
        </p:blipFill>
        <p:spPr>
          <a:xfrm>
            <a:off x="8106775" y="3968499"/>
            <a:ext cx="886799" cy="1099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sp>
        <p:nvSpPr>
          <p:cNvPr id="28" name="Google Shape;28;p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9" name="Google Shape;29;p5"/>
          <p:cNvSpPr txBox="1"/>
          <p:nvPr>
            <p:ph idx="1" type="body"/>
          </p:nvPr>
        </p:nvSpPr>
        <p:spPr>
          <a:xfrm>
            <a:off x="3117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2" type="body"/>
          </p:nvPr>
        </p:nvSpPr>
        <p:spPr>
          <a:xfrm>
            <a:off x="48324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gradFill>
          <a:gsLst>
            <a:gs pos="0">
              <a:srgbClr val="F2F2F2"/>
            </a:gs>
            <a:gs pos="100000">
              <a:srgbClr val="A6A6A6"/>
            </a:gs>
          </a:gsLst>
          <a:lin ang="5400012" scaled="0"/>
        </a:gradFill>
      </p:bgPr>
    </p:bg>
    <p:spTree>
      <p:nvGrpSpPr>
        <p:cNvPr id="32" name="Shape 32"/>
        <p:cNvGrpSpPr/>
        <p:nvPr/>
      </p:nvGrpSpPr>
      <p:grpSpPr>
        <a:xfrm>
          <a:off x="0" y="0"/>
          <a:ext cx="0" cy="0"/>
          <a:chOff x="0" y="0"/>
          <a:chExt cx="0" cy="0"/>
        </a:xfrm>
      </p:grpSpPr>
      <p:sp>
        <p:nvSpPr>
          <p:cNvPr id="33" name="Google Shape;33;p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4" name="Google Shape;34;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5" name="Shape 35"/>
        <p:cNvGrpSpPr/>
        <p:nvPr/>
      </p:nvGrpSpPr>
      <p:grpSpPr>
        <a:xfrm>
          <a:off x="0" y="0"/>
          <a:ext cx="0" cy="0"/>
          <a:chOff x="0" y="0"/>
          <a:chExt cx="0" cy="0"/>
        </a:xfrm>
      </p:grpSpPr>
      <p:sp>
        <p:nvSpPr>
          <p:cNvPr id="36" name="Google Shape;36;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7" name="Google Shape;37;p7"/>
          <p:cNvSpPr txBox="1"/>
          <p:nvPr>
            <p:ph idx="1" type="body"/>
          </p:nvPr>
        </p:nvSpPr>
        <p:spPr>
          <a:xfrm>
            <a:off x="311700" y="1399400"/>
            <a:ext cx="2808000" cy="2784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8"/>
          <p:cNvSpPr txBox="1"/>
          <p:nvPr>
            <p:ph type="title"/>
          </p:nvPr>
        </p:nvSpPr>
        <p:spPr>
          <a:xfrm>
            <a:off x="490250" y="450150"/>
            <a:ext cx="5878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2" name="Google Shape;42;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9"/>
          <p:cNvSpPr/>
          <p:nvPr/>
        </p:nvSpPr>
        <p:spPr>
          <a:xfrm>
            <a:off x="4572000" y="-25"/>
            <a:ext cx="4572000" cy="5143500"/>
          </a:xfrm>
          <a:prstGeom prst="rect">
            <a:avLst/>
          </a:prstGeom>
          <a:gradFill>
            <a:gsLst>
              <a:gs pos="0">
                <a:srgbClr val="F2F2F2"/>
              </a:gs>
              <a:gs pos="100000">
                <a:srgbClr val="A6A6A6"/>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5" name="Google Shape;45;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9"/>
          <p:cNvSpPr txBox="1"/>
          <p:nvPr>
            <p:ph type="title"/>
          </p:nvPr>
        </p:nvSpPr>
        <p:spPr>
          <a:xfrm>
            <a:off x="4835400" y="826025"/>
            <a:ext cx="4045200" cy="1786200"/>
          </a:xfrm>
          <a:prstGeom prst="rect">
            <a:avLst/>
          </a:prstGeom>
        </p:spPr>
        <p:txBody>
          <a:bodyPr anchorCtr="0" anchor="t" bIns="91425" lIns="91425" spcFirstLastPara="1" rIns="91425" wrap="square" tIns="91425">
            <a:normAutofit/>
          </a:bodyPr>
          <a:lstStyle>
            <a:lvl1pPr lvl="0">
              <a:spcBef>
                <a:spcPts val="0"/>
              </a:spcBef>
              <a:spcAft>
                <a:spcPts val="0"/>
              </a:spcAft>
              <a:buClr>
                <a:srgbClr val="990000"/>
              </a:buClr>
              <a:buSzPts val="4300"/>
              <a:buFont typeface="Lora"/>
              <a:buNone/>
              <a:defRPr sz="4300">
                <a:solidFill>
                  <a:srgbClr val="990000"/>
                </a:solidFill>
                <a:latin typeface="Lora"/>
                <a:ea typeface="Lora"/>
                <a:cs typeface="Lora"/>
                <a:sym typeface="Lora"/>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48" name="Google Shape;48;p9"/>
          <p:cNvPicPr preferRelativeResize="0"/>
          <p:nvPr/>
        </p:nvPicPr>
        <p:blipFill>
          <a:blip r:embed="rId2">
            <a:alphaModFix amt="78000"/>
          </a:blip>
          <a:stretch>
            <a:fillRect/>
          </a:stretch>
        </p:blipFill>
        <p:spPr>
          <a:xfrm>
            <a:off x="780087" y="826013"/>
            <a:ext cx="2958774" cy="3669475"/>
          </a:xfrm>
          <a:prstGeom prst="rect">
            <a:avLst/>
          </a:prstGeom>
          <a:noFill/>
          <a:ln>
            <a:noFill/>
          </a:ln>
          <a:effectLst>
            <a:outerShdw rotWithShape="0" algn="bl">
              <a:srgbClr val="000000">
                <a:alpha val="85000"/>
              </a:srgbClr>
            </a:out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189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jpg"/><Relationship Id="rId4" Type="http://schemas.openxmlformats.org/officeDocument/2006/relationships/image" Target="../media/image9.jpg"/><Relationship Id="rId9" Type="http://schemas.openxmlformats.org/officeDocument/2006/relationships/image" Target="../media/image13.png"/><Relationship Id="rId5" Type="http://schemas.openxmlformats.org/officeDocument/2006/relationships/image" Target="../media/image16.jpg"/><Relationship Id="rId6" Type="http://schemas.openxmlformats.org/officeDocument/2006/relationships/image" Target="../media/image15.jpg"/><Relationship Id="rId7" Type="http://schemas.openxmlformats.org/officeDocument/2006/relationships/image" Target="../media/image7.png"/><Relationship Id="rId8"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2" name="Shape 62"/>
        <p:cNvGrpSpPr/>
        <p:nvPr/>
      </p:nvGrpSpPr>
      <p:grpSpPr>
        <a:xfrm>
          <a:off x="0" y="0"/>
          <a:ext cx="0" cy="0"/>
          <a:chOff x="0" y="0"/>
          <a:chExt cx="0" cy="0"/>
        </a:xfrm>
      </p:grpSpPr>
      <p:sp>
        <p:nvSpPr>
          <p:cNvPr id="63" name="Google Shape;63;p13"/>
          <p:cNvSpPr txBox="1"/>
          <p:nvPr>
            <p:ph idx="4294967295" type="body"/>
          </p:nvPr>
        </p:nvSpPr>
        <p:spPr>
          <a:xfrm>
            <a:off x="4939500" y="1669975"/>
            <a:ext cx="3837000" cy="30477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rPr lang="en" sz="4300">
                <a:latin typeface="Lora"/>
                <a:ea typeface="Lora"/>
                <a:cs typeface="Lora"/>
                <a:sym typeface="Lora"/>
              </a:rPr>
              <a:t>Module 5:</a:t>
            </a:r>
            <a:endParaRPr sz="4300">
              <a:latin typeface="Lora"/>
              <a:ea typeface="Lora"/>
              <a:cs typeface="Lora"/>
              <a:sym typeface="Lora"/>
            </a:endParaRPr>
          </a:p>
          <a:p>
            <a:pPr indent="0" lvl="0" marL="0" rtl="0" algn="l">
              <a:lnSpc>
                <a:spcPct val="100000"/>
              </a:lnSpc>
              <a:spcBef>
                <a:spcPts val="0"/>
              </a:spcBef>
              <a:spcAft>
                <a:spcPts val="0"/>
              </a:spcAft>
              <a:buClr>
                <a:schemeClr val="dk1"/>
              </a:buClr>
              <a:buSzPts val="1100"/>
              <a:buFont typeface="Arial"/>
              <a:buNone/>
            </a:pPr>
            <a:r>
              <a:t/>
            </a:r>
            <a:endParaRPr sz="1600">
              <a:latin typeface="Lora"/>
              <a:ea typeface="Lora"/>
              <a:cs typeface="Lora"/>
              <a:sym typeface="Lora"/>
            </a:endParaRPr>
          </a:p>
          <a:p>
            <a:pPr indent="0" lvl="0" marL="0" rtl="0" algn="l">
              <a:lnSpc>
                <a:spcPct val="100000"/>
              </a:lnSpc>
              <a:spcBef>
                <a:spcPts val="0"/>
              </a:spcBef>
              <a:spcAft>
                <a:spcPts val="0"/>
              </a:spcAft>
              <a:buClr>
                <a:schemeClr val="dk1"/>
              </a:buClr>
              <a:buSzPts val="1100"/>
              <a:buFont typeface="Arial"/>
              <a:buNone/>
            </a:pPr>
            <a:r>
              <a:rPr lang="en" sz="3100">
                <a:solidFill>
                  <a:srgbClr val="990000"/>
                </a:solidFill>
                <a:latin typeface="Lora"/>
                <a:ea typeface="Lora"/>
                <a:cs typeface="Lora"/>
                <a:sym typeface="Lora"/>
              </a:rPr>
              <a:t>Community Service</a:t>
            </a:r>
            <a:endParaRPr sz="3100">
              <a:solidFill>
                <a:srgbClr val="990000"/>
              </a:solidFill>
              <a:latin typeface="Lora"/>
              <a:ea typeface="Lora"/>
              <a:cs typeface="Lora"/>
              <a:sym typeface="Lora"/>
            </a:endParaRPr>
          </a:p>
          <a:p>
            <a:pPr indent="0" lvl="0" marL="0" rtl="0" algn="l">
              <a:spcBef>
                <a:spcPts val="1200"/>
              </a:spcBef>
              <a:spcAft>
                <a:spcPts val="1200"/>
              </a:spcAft>
              <a:buNone/>
            </a:pPr>
            <a:r>
              <a:rPr lang="en"/>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2"/>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286" name="Google Shape;286;p22"/>
          <p:cNvSpPr/>
          <p:nvPr/>
        </p:nvSpPr>
        <p:spPr>
          <a:xfrm>
            <a:off x="311700" y="463888"/>
            <a:ext cx="2380511" cy="535374"/>
          </a:xfrm>
          <a:prstGeom prst="rect">
            <a:avLst/>
          </a:prstGeom>
        </p:spPr>
        <p:txBody>
          <a:bodyPr>
            <a:prstTxWarp prst="textPlain"/>
          </a:bodyPr>
          <a:lstStyle/>
          <a:p>
            <a:pPr lvl="0" algn="ctr"/>
            <a:r>
              <a:rPr b="0" i="0">
                <a:ln cap="flat" cmpd="sng" w="9525">
                  <a:solidFill>
                    <a:srgbClr val="004065"/>
                  </a:solidFill>
                  <a:prstDash val="solid"/>
                  <a:round/>
                  <a:headEnd len="sm" w="sm" type="none"/>
                  <a:tailEnd len="sm" w="sm" type="none"/>
                </a:ln>
                <a:solidFill>
                  <a:srgbClr val="CC4125"/>
                </a:solidFill>
                <a:latin typeface="Black Ops One"/>
              </a:rPr>
              <a:t>2. PLAN</a:t>
            </a:r>
          </a:p>
        </p:txBody>
      </p:sp>
      <p:pic>
        <p:nvPicPr>
          <p:cNvPr id="287" name="Google Shape;287;p22"/>
          <p:cNvPicPr preferRelativeResize="0"/>
          <p:nvPr/>
        </p:nvPicPr>
        <p:blipFill>
          <a:blip r:embed="rId3">
            <a:alphaModFix/>
          </a:blip>
          <a:stretch>
            <a:fillRect/>
          </a:stretch>
        </p:blipFill>
        <p:spPr>
          <a:xfrm>
            <a:off x="1073700" y="1290600"/>
            <a:ext cx="4067226" cy="1353100"/>
          </a:xfrm>
          <a:prstGeom prst="rect">
            <a:avLst/>
          </a:prstGeom>
          <a:noFill/>
          <a:ln>
            <a:noFill/>
          </a:ln>
        </p:spPr>
      </p:pic>
      <p:sp>
        <p:nvSpPr>
          <p:cNvPr id="288" name="Google Shape;288;p22"/>
          <p:cNvSpPr txBox="1"/>
          <p:nvPr>
            <p:ph idx="1" type="body"/>
          </p:nvPr>
        </p:nvSpPr>
        <p:spPr>
          <a:xfrm>
            <a:off x="1073700" y="2864275"/>
            <a:ext cx="4305600" cy="17151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935"/>
              <a:buNone/>
            </a:pPr>
            <a:r>
              <a:rPr lang="en" sz="1829"/>
              <a:t>Our FFA chapter will donate 200 eggs to the food cupboard by the end of the school year (June 1).</a:t>
            </a:r>
            <a:endParaRPr sz="1829"/>
          </a:p>
          <a:p>
            <a:pPr indent="0" lvl="0" marL="0" rtl="0" algn="l">
              <a:lnSpc>
                <a:spcPct val="95000"/>
              </a:lnSpc>
              <a:spcBef>
                <a:spcPts val="1200"/>
              </a:spcBef>
              <a:spcAft>
                <a:spcPts val="1200"/>
              </a:spcAft>
              <a:buSzPts val="935"/>
              <a:buNone/>
            </a:pPr>
            <a:r>
              <a:rPr lang="en" sz="1829"/>
              <a:t>Our FFA chapter will host 13 elementary classes at our school farm for an education tour by the end of February.</a:t>
            </a:r>
            <a:endParaRPr sz="1829"/>
          </a:p>
        </p:txBody>
      </p:sp>
      <p:sp>
        <p:nvSpPr>
          <p:cNvPr id="289" name="Google Shape;289;p22"/>
          <p:cNvSpPr/>
          <p:nvPr/>
        </p:nvSpPr>
        <p:spPr>
          <a:xfrm rot="1628306">
            <a:off x="7182702" y="2877613"/>
            <a:ext cx="174288" cy="160065"/>
          </a:xfrm>
          <a:prstGeom prst="triangle">
            <a:avLst>
              <a:gd fmla="val 50000" name="adj"/>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2"/>
          <p:cNvSpPr/>
          <p:nvPr/>
        </p:nvSpPr>
        <p:spPr>
          <a:xfrm rot="-1017595">
            <a:off x="5133048" y="3226006"/>
            <a:ext cx="2213679" cy="275972"/>
          </a:xfrm>
          <a:custGeom>
            <a:rect b="b" l="l" r="r" t="t"/>
            <a:pathLst>
              <a:path extrusionOk="0" h="11039" w="88548">
                <a:moveTo>
                  <a:pt x="0" y="4352"/>
                </a:moveTo>
                <a:cubicBezTo>
                  <a:pt x="2891" y="5436"/>
                  <a:pt x="11987" y="11581"/>
                  <a:pt x="17348" y="10858"/>
                </a:cubicBezTo>
                <a:cubicBezTo>
                  <a:pt x="22709" y="10135"/>
                  <a:pt x="27106" y="136"/>
                  <a:pt x="32166" y="15"/>
                </a:cubicBezTo>
                <a:cubicBezTo>
                  <a:pt x="37226" y="-105"/>
                  <a:pt x="42528" y="10075"/>
                  <a:pt x="47708" y="10135"/>
                </a:cubicBezTo>
                <a:cubicBezTo>
                  <a:pt x="52889" y="10195"/>
                  <a:pt x="58069" y="316"/>
                  <a:pt x="63249" y="376"/>
                </a:cubicBezTo>
                <a:cubicBezTo>
                  <a:pt x="68429" y="436"/>
                  <a:pt x="74574" y="10255"/>
                  <a:pt x="78790" y="10496"/>
                </a:cubicBezTo>
                <a:cubicBezTo>
                  <a:pt x="83007" y="10737"/>
                  <a:pt x="86922" y="3268"/>
                  <a:pt x="88548" y="1822"/>
                </a:cubicBezTo>
              </a:path>
            </a:pathLst>
          </a:custGeom>
          <a:noFill/>
          <a:ln cap="flat" cmpd="sng" w="19050">
            <a:solidFill>
              <a:srgbClr val="CC0000"/>
            </a:solidFill>
            <a:prstDash val="dash"/>
            <a:round/>
            <a:headEnd len="med" w="med" type="none"/>
            <a:tailEnd len="med" w="med" type="none"/>
          </a:ln>
        </p:spPr>
      </p:sp>
      <p:sp>
        <p:nvSpPr>
          <p:cNvPr id="291" name="Google Shape;291;p22"/>
          <p:cNvSpPr txBox="1"/>
          <p:nvPr>
            <p:ph idx="1" type="body"/>
          </p:nvPr>
        </p:nvSpPr>
        <p:spPr>
          <a:xfrm>
            <a:off x="6155375" y="1951050"/>
            <a:ext cx="2612100" cy="11607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b="1" lang="en" sz="2100"/>
              <a:t>Achievement Motivation</a:t>
            </a:r>
            <a:endParaRPr b="1" sz="2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89"/>
                                        </p:tgtEl>
                                        <p:attrNameLst>
                                          <p:attrName>style.visibility</p:attrName>
                                        </p:attrNameLst>
                                      </p:cBhvr>
                                      <p:to>
                                        <p:strVal val="visible"/>
                                      </p:to>
                                    </p:set>
                                    <p:anim calcmode="lin" valueType="num">
                                      <p:cBhvr additive="base">
                                        <p:cTn dur="1000"/>
                                        <p:tgtEl>
                                          <p:spTgt spid="28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90"/>
                                        </p:tgtEl>
                                        <p:attrNameLst>
                                          <p:attrName>style.visibility</p:attrName>
                                        </p:attrNameLst>
                                      </p:cBhvr>
                                      <p:to>
                                        <p:strVal val="visible"/>
                                      </p:to>
                                    </p:set>
                                    <p:anim calcmode="lin" valueType="num">
                                      <p:cBhvr additive="base">
                                        <p:cTn dur="1000"/>
                                        <p:tgtEl>
                                          <p:spTgt spid="29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91"/>
                                        </p:tgtEl>
                                        <p:attrNameLst>
                                          <p:attrName>style.visibility</p:attrName>
                                        </p:attrNameLst>
                                      </p:cBhvr>
                                      <p:to>
                                        <p:strVal val="visible"/>
                                      </p:to>
                                    </p:set>
                                    <p:anim calcmode="lin" valueType="num">
                                      <p:cBhvr additive="base">
                                        <p:cTn dur="1000"/>
                                        <p:tgtEl>
                                          <p:spTgt spid="29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23"/>
          <p:cNvSpPr/>
          <p:nvPr/>
        </p:nvSpPr>
        <p:spPr>
          <a:xfrm>
            <a:off x="311700" y="311488"/>
            <a:ext cx="2380511" cy="535374"/>
          </a:xfrm>
          <a:prstGeom prst="rect">
            <a:avLst/>
          </a:prstGeom>
        </p:spPr>
        <p:txBody>
          <a:bodyPr>
            <a:prstTxWarp prst="textPlain"/>
          </a:bodyPr>
          <a:lstStyle/>
          <a:p>
            <a:pPr lvl="0" algn="ctr"/>
            <a:r>
              <a:rPr b="0" i="0">
                <a:ln cap="flat" cmpd="sng" w="9525">
                  <a:solidFill>
                    <a:srgbClr val="004065"/>
                  </a:solidFill>
                  <a:prstDash val="solid"/>
                  <a:round/>
                  <a:headEnd len="sm" w="sm" type="none"/>
                  <a:tailEnd len="sm" w="sm" type="none"/>
                </a:ln>
                <a:solidFill>
                  <a:srgbClr val="CC4125"/>
                </a:solidFill>
                <a:latin typeface="Black Ops One"/>
              </a:rPr>
              <a:t>2. PLAN</a:t>
            </a:r>
          </a:p>
        </p:txBody>
      </p:sp>
      <p:sp>
        <p:nvSpPr>
          <p:cNvPr id="297" name="Google Shape;297;p23"/>
          <p:cNvSpPr/>
          <p:nvPr/>
        </p:nvSpPr>
        <p:spPr>
          <a:xfrm>
            <a:off x="93150" y="1162200"/>
            <a:ext cx="565450" cy="196249"/>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CC0000"/>
                </a:solidFill>
                <a:latin typeface="Impact"/>
              </a:rPr>
              <a:t>Media</a:t>
            </a:r>
          </a:p>
        </p:txBody>
      </p:sp>
      <p:pic>
        <p:nvPicPr>
          <p:cNvPr id="298" name="Google Shape;298;p23"/>
          <p:cNvPicPr preferRelativeResize="0"/>
          <p:nvPr/>
        </p:nvPicPr>
        <p:blipFill>
          <a:blip r:embed="rId3">
            <a:alphaModFix/>
          </a:blip>
          <a:stretch>
            <a:fillRect/>
          </a:stretch>
        </p:blipFill>
        <p:spPr>
          <a:xfrm>
            <a:off x="93138" y="1418525"/>
            <a:ext cx="2238025" cy="1494450"/>
          </a:xfrm>
          <a:prstGeom prst="rect">
            <a:avLst/>
          </a:prstGeom>
          <a:noFill/>
          <a:ln>
            <a:noFill/>
          </a:ln>
        </p:spPr>
      </p:pic>
      <p:sp>
        <p:nvSpPr>
          <p:cNvPr id="299" name="Google Shape;299;p23"/>
          <p:cNvSpPr/>
          <p:nvPr/>
        </p:nvSpPr>
        <p:spPr>
          <a:xfrm>
            <a:off x="6228300" y="1147875"/>
            <a:ext cx="1804273" cy="224879"/>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CC0000"/>
                </a:solidFill>
                <a:latin typeface="Impact"/>
              </a:rPr>
              <a:t>Community Agency</a:t>
            </a:r>
          </a:p>
        </p:txBody>
      </p:sp>
      <p:sp>
        <p:nvSpPr>
          <p:cNvPr id="300" name="Google Shape;300;p23"/>
          <p:cNvSpPr/>
          <p:nvPr/>
        </p:nvSpPr>
        <p:spPr>
          <a:xfrm>
            <a:off x="3210425" y="1141400"/>
            <a:ext cx="1401402" cy="196249"/>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CC0000"/>
                </a:solidFill>
                <a:latin typeface="Impact"/>
              </a:rPr>
              <a:t>Local Business</a:t>
            </a:r>
          </a:p>
        </p:txBody>
      </p:sp>
      <p:sp>
        <p:nvSpPr>
          <p:cNvPr id="301" name="Google Shape;301;p23"/>
          <p:cNvSpPr/>
          <p:nvPr/>
        </p:nvSpPr>
        <p:spPr>
          <a:xfrm>
            <a:off x="93150" y="3231650"/>
            <a:ext cx="1591422" cy="196249"/>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CC0000"/>
                </a:solidFill>
                <a:latin typeface="Impact"/>
              </a:rPr>
              <a:t>Law Enforcement</a:t>
            </a:r>
          </a:p>
        </p:txBody>
      </p:sp>
      <p:sp>
        <p:nvSpPr>
          <p:cNvPr id="302" name="Google Shape;302;p23"/>
          <p:cNvSpPr/>
          <p:nvPr/>
        </p:nvSpPr>
        <p:spPr>
          <a:xfrm>
            <a:off x="3130700" y="3236725"/>
            <a:ext cx="2882594" cy="201633"/>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CC0000"/>
                </a:solidFill>
                <a:latin typeface="Impact"/>
              </a:rPr>
              <a:t>Government &amp; Elected Officials</a:t>
            </a:r>
          </a:p>
        </p:txBody>
      </p:sp>
      <p:sp>
        <p:nvSpPr>
          <p:cNvPr id="303" name="Google Shape;303;p23"/>
          <p:cNvSpPr txBox="1"/>
          <p:nvPr/>
        </p:nvSpPr>
        <p:spPr>
          <a:xfrm>
            <a:off x="3501686" y="311500"/>
            <a:ext cx="5210700" cy="601800"/>
          </a:xfrm>
          <a:prstGeom prst="rect">
            <a:avLst/>
          </a:prstGeom>
          <a:noFill/>
          <a:ln>
            <a:noFill/>
          </a:ln>
        </p:spPr>
        <p:txBody>
          <a:bodyPr anchorCtr="0" anchor="ctr" bIns="91425" lIns="0" spcFirstLastPara="1" rIns="0" wrap="square" tIns="91425">
            <a:noAutofit/>
          </a:bodyPr>
          <a:lstStyle/>
          <a:p>
            <a:pPr indent="0" lvl="0" marL="0" rtl="0" algn="r">
              <a:lnSpc>
                <a:spcPct val="115000"/>
              </a:lnSpc>
              <a:spcBef>
                <a:spcPts val="0"/>
              </a:spcBef>
              <a:spcAft>
                <a:spcPts val="0"/>
              </a:spcAft>
              <a:buNone/>
            </a:pPr>
            <a:r>
              <a:rPr b="1" lang="en" sz="3600">
                <a:latin typeface="Roboto"/>
                <a:ea typeface="Roboto"/>
                <a:cs typeface="Roboto"/>
                <a:sym typeface="Roboto"/>
              </a:rPr>
              <a:t>Community Partners</a:t>
            </a:r>
            <a:endParaRPr b="1" sz="3600">
              <a:latin typeface="Roboto"/>
              <a:ea typeface="Roboto"/>
              <a:cs typeface="Roboto"/>
              <a:sym typeface="Roboto"/>
            </a:endParaRPr>
          </a:p>
        </p:txBody>
      </p:sp>
      <p:pic>
        <p:nvPicPr>
          <p:cNvPr id="304" name="Google Shape;304;p23"/>
          <p:cNvPicPr preferRelativeResize="0"/>
          <p:nvPr/>
        </p:nvPicPr>
        <p:blipFill rotWithShape="1">
          <a:blip r:embed="rId4">
            <a:alphaModFix/>
          </a:blip>
          <a:srcRect b="0" l="0" r="16729" t="0"/>
          <a:stretch/>
        </p:blipFill>
        <p:spPr>
          <a:xfrm>
            <a:off x="93150" y="3484650"/>
            <a:ext cx="2238025" cy="1447174"/>
          </a:xfrm>
          <a:prstGeom prst="rect">
            <a:avLst/>
          </a:prstGeom>
          <a:noFill/>
          <a:ln>
            <a:noFill/>
          </a:ln>
        </p:spPr>
      </p:pic>
      <p:pic>
        <p:nvPicPr>
          <p:cNvPr id="305" name="Google Shape;305;p23"/>
          <p:cNvPicPr preferRelativeResize="0"/>
          <p:nvPr/>
        </p:nvPicPr>
        <p:blipFill>
          <a:blip r:embed="rId5">
            <a:alphaModFix/>
          </a:blip>
          <a:stretch>
            <a:fillRect/>
          </a:stretch>
        </p:blipFill>
        <p:spPr>
          <a:xfrm>
            <a:off x="3210423" y="1426251"/>
            <a:ext cx="2238026" cy="1493266"/>
          </a:xfrm>
          <a:prstGeom prst="rect">
            <a:avLst/>
          </a:prstGeom>
          <a:noFill/>
          <a:ln>
            <a:noFill/>
          </a:ln>
        </p:spPr>
      </p:pic>
      <p:pic>
        <p:nvPicPr>
          <p:cNvPr id="306" name="Google Shape;306;p23"/>
          <p:cNvPicPr preferRelativeResize="0"/>
          <p:nvPr/>
        </p:nvPicPr>
        <p:blipFill>
          <a:blip r:embed="rId6">
            <a:alphaModFix/>
          </a:blip>
          <a:stretch>
            <a:fillRect/>
          </a:stretch>
        </p:blipFill>
        <p:spPr>
          <a:xfrm>
            <a:off x="3210425" y="3467588"/>
            <a:ext cx="2238024" cy="1481295"/>
          </a:xfrm>
          <a:prstGeom prst="rect">
            <a:avLst/>
          </a:prstGeom>
          <a:noFill/>
          <a:ln>
            <a:noFill/>
          </a:ln>
        </p:spPr>
      </p:pic>
      <p:pic>
        <p:nvPicPr>
          <p:cNvPr id="307" name="Google Shape;307;p23"/>
          <p:cNvPicPr preferRelativeResize="0"/>
          <p:nvPr/>
        </p:nvPicPr>
        <p:blipFill>
          <a:blip r:embed="rId7">
            <a:alphaModFix/>
          </a:blip>
          <a:stretch>
            <a:fillRect/>
          </a:stretch>
        </p:blipFill>
        <p:spPr>
          <a:xfrm>
            <a:off x="5939825" y="1683438"/>
            <a:ext cx="1053725" cy="1242600"/>
          </a:xfrm>
          <a:prstGeom prst="rect">
            <a:avLst/>
          </a:prstGeom>
          <a:noFill/>
          <a:ln>
            <a:noFill/>
          </a:ln>
        </p:spPr>
      </p:pic>
      <p:pic>
        <p:nvPicPr>
          <p:cNvPr id="308" name="Google Shape;308;p23"/>
          <p:cNvPicPr preferRelativeResize="0"/>
          <p:nvPr/>
        </p:nvPicPr>
        <p:blipFill>
          <a:blip r:embed="rId8">
            <a:alphaModFix/>
          </a:blip>
          <a:stretch>
            <a:fillRect/>
          </a:stretch>
        </p:blipFill>
        <p:spPr>
          <a:xfrm>
            <a:off x="7409175" y="1607337"/>
            <a:ext cx="1303200" cy="1303200"/>
          </a:xfrm>
          <a:prstGeom prst="rect">
            <a:avLst/>
          </a:prstGeom>
          <a:noFill/>
          <a:ln>
            <a:noFill/>
          </a:ln>
        </p:spPr>
      </p:pic>
      <p:pic>
        <p:nvPicPr>
          <p:cNvPr id="309" name="Google Shape;309;p23"/>
          <p:cNvPicPr preferRelativeResize="0"/>
          <p:nvPr/>
        </p:nvPicPr>
        <p:blipFill>
          <a:blip r:embed="rId9">
            <a:alphaModFix/>
          </a:blip>
          <a:stretch>
            <a:fillRect/>
          </a:stretch>
        </p:blipFill>
        <p:spPr>
          <a:xfrm>
            <a:off x="6697297" y="3054001"/>
            <a:ext cx="1461850" cy="1041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2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315" name="Google Shape;315;p24"/>
          <p:cNvSpPr/>
          <p:nvPr/>
        </p:nvSpPr>
        <p:spPr>
          <a:xfrm>
            <a:off x="296450" y="435850"/>
            <a:ext cx="2810803" cy="535374"/>
          </a:xfrm>
          <a:prstGeom prst="rect">
            <a:avLst/>
          </a:prstGeom>
        </p:spPr>
        <p:txBody>
          <a:bodyPr>
            <a:prstTxWarp prst="textPlain"/>
          </a:bodyPr>
          <a:lstStyle/>
          <a:p>
            <a:pPr lvl="0" algn="ctr"/>
            <a:r>
              <a:rPr b="0" i="0">
                <a:ln cap="flat" cmpd="sng" w="9525">
                  <a:solidFill>
                    <a:srgbClr val="004065"/>
                  </a:solidFill>
                  <a:prstDash val="solid"/>
                  <a:round/>
                  <a:headEnd len="sm" w="sm" type="none"/>
                  <a:tailEnd len="sm" w="sm" type="none"/>
                </a:ln>
                <a:solidFill>
                  <a:srgbClr val="CC4125"/>
                </a:solidFill>
                <a:latin typeface="Black Ops One"/>
              </a:rPr>
              <a:t>3. SERVE</a:t>
            </a:r>
          </a:p>
        </p:txBody>
      </p:sp>
      <p:pic>
        <p:nvPicPr>
          <p:cNvPr id="316" name="Google Shape;316;p24"/>
          <p:cNvPicPr preferRelativeResize="0"/>
          <p:nvPr/>
        </p:nvPicPr>
        <p:blipFill rotWithShape="1">
          <a:blip r:embed="rId3">
            <a:alphaModFix/>
          </a:blip>
          <a:srcRect b="30614" l="22033" r="0" t="26027"/>
          <a:stretch/>
        </p:blipFill>
        <p:spPr>
          <a:xfrm>
            <a:off x="3136525" y="3082600"/>
            <a:ext cx="2530200" cy="1836900"/>
          </a:xfrm>
          <a:prstGeom prst="round2DiagRect">
            <a:avLst>
              <a:gd fmla="val 16667" name="adj1"/>
              <a:gd fmla="val 0" name="adj2"/>
            </a:avLst>
          </a:prstGeom>
          <a:noFill/>
          <a:ln>
            <a:noFill/>
          </a:ln>
        </p:spPr>
      </p:pic>
      <p:pic>
        <p:nvPicPr>
          <p:cNvPr id="317" name="Google Shape;317;p24"/>
          <p:cNvPicPr preferRelativeResize="0"/>
          <p:nvPr/>
        </p:nvPicPr>
        <p:blipFill rotWithShape="1">
          <a:blip r:embed="rId4">
            <a:alphaModFix/>
          </a:blip>
          <a:srcRect b="27675" l="0" r="0" t="14653"/>
          <a:stretch/>
        </p:blipFill>
        <p:spPr>
          <a:xfrm flipH="1">
            <a:off x="5658198" y="3082597"/>
            <a:ext cx="2439900" cy="1836900"/>
          </a:xfrm>
          <a:prstGeom prst="round2DiagRect">
            <a:avLst>
              <a:gd fmla="val 16667" name="adj1"/>
              <a:gd fmla="val 0" name="adj2"/>
            </a:avLst>
          </a:prstGeom>
          <a:noFill/>
          <a:ln>
            <a:noFill/>
          </a:ln>
        </p:spPr>
      </p:pic>
      <p:sp>
        <p:nvSpPr>
          <p:cNvPr id="318" name="Google Shape;318;p24"/>
          <p:cNvSpPr/>
          <p:nvPr/>
        </p:nvSpPr>
        <p:spPr>
          <a:xfrm flipH="1" rot="10800000">
            <a:off x="5658091" y="1179541"/>
            <a:ext cx="2531400" cy="1903200"/>
          </a:xfrm>
          <a:prstGeom prst="round2DiagRect">
            <a:avLst>
              <a:gd fmla="val 0" name="adj1"/>
              <a:gd fmla="val 17764" name="adj2"/>
            </a:avLst>
          </a:prstGeom>
          <a:solidFill>
            <a:srgbClr val="B02C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4"/>
          <p:cNvSpPr txBox="1"/>
          <p:nvPr/>
        </p:nvSpPr>
        <p:spPr>
          <a:xfrm>
            <a:off x="5659200" y="1317150"/>
            <a:ext cx="2613000" cy="67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rgbClr val="FFFFFF"/>
                </a:solidFill>
                <a:latin typeface="Roboto"/>
                <a:ea typeface="Roboto"/>
                <a:cs typeface="Roboto"/>
                <a:sym typeface="Roboto"/>
              </a:rPr>
              <a:t>Achievement Motivation</a:t>
            </a:r>
            <a:endParaRPr sz="1700">
              <a:solidFill>
                <a:srgbClr val="FFFFFF"/>
              </a:solidFill>
              <a:latin typeface="Roboto"/>
              <a:ea typeface="Roboto"/>
              <a:cs typeface="Roboto"/>
              <a:sym typeface="Roboto"/>
            </a:endParaRPr>
          </a:p>
        </p:txBody>
      </p:sp>
      <p:sp>
        <p:nvSpPr>
          <p:cNvPr id="320" name="Google Shape;320;p24"/>
          <p:cNvSpPr txBox="1"/>
          <p:nvPr/>
        </p:nvSpPr>
        <p:spPr>
          <a:xfrm>
            <a:off x="5866152" y="1854868"/>
            <a:ext cx="2242800" cy="94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500">
                <a:solidFill>
                  <a:srgbClr val="FFFFFF"/>
                </a:solidFill>
                <a:latin typeface="Roboto"/>
                <a:ea typeface="Roboto"/>
                <a:cs typeface="Roboto"/>
                <a:sym typeface="Roboto"/>
              </a:rPr>
              <a:t>Individuals should works hard to maximize the experience for those they serve</a:t>
            </a:r>
            <a:endParaRPr sz="1500">
              <a:solidFill>
                <a:srgbClr val="FFFFFF"/>
              </a:solidFill>
              <a:latin typeface="Roboto"/>
              <a:ea typeface="Roboto"/>
              <a:cs typeface="Roboto"/>
              <a:sym typeface="Roboto"/>
            </a:endParaRPr>
          </a:p>
        </p:txBody>
      </p:sp>
      <p:sp>
        <p:nvSpPr>
          <p:cNvPr id="321" name="Google Shape;321;p24"/>
          <p:cNvSpPr/>
          <p:nvPr/>
        </p:nvSpPr>
        <p:spPr>
          <a:xfrm>
            <a:off x="3128158" y="1179782"/>
            <a:ext cx="2530200" cy="1903200"/>
          </a:xfrm>
          <a:prstGeom prst="round2DiagRect">
            <a:avLst>
              <a:gd fmla="val 0" name="adj1"/>
              <a:gd fmla="val 17764" name="adj2"/>
            </a:avLst>
          </a:prstGeom>
          <a:solidFill>
            <a:srgbClr val="D838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4"/>
          <p:cNvSpPr txBox="1"/>
          <p:nvPr/>
        </p:nvSpPr>
        <p:spPr>
          <a:xfrm>
            <a:off x="2812468" y="1317160"/>
            <a:ext cx="2613000" cy="67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rgbClr val="FFFFFF"/>
                </a:solidFill>
                <a:latin typeface="Roboto"/>
                <a:ea typeface="Roboto"/>
                <a:cs typeface="Roboto"/>
                <a:sym typeface="Roboto"/>
              </a:rPr>
              <a:t>Active Initiative</a:t>
            </a:r>
            <a:endParaRPr sz="1700">
              <a:solidFill>
                <a:srgbClr val="FFFFFF"/>
              </a:solidFill>
              <a:latin typeface="Roboto"/>
              <a:ea typeface="Roboto"/>
              <a:cs typeface="Roboto"/>
              <a:sym typeface="Roboto"/>
            </a:endParaRPr>
          </a:p>
        </p:txBody>
      </p:sp>
      <p:sp>
        <p:nvSpPr>
          <p:cNvPr id="323" name="Google Shape;323;p24"/>
          <p:cNvSpPr txBox="1"/>
          <p:nvPr/>
        </p:nvSpPr>
        <p:spPr>
          <a:xfrm>
            <a:off x="3309856" y="1854868"/>
            <a:ext cx="2274000" cy="94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1500">
                <a:solidFill>
                  <a:schemeClr val="lt1"/>
                </a:solidFill>
                <a:latin typeface="Roboto"/>
                <a:ea typeface="Roboto"/>
                <a:cs typeface="Roboto"/>
                <a:sym typeface="Roboto"/>
              </a:rPr>
              <a:t>Individuals are responsible to “step up” and actively help the community</a:t>
            </a:r>
            <a:endParaRPr sz="1500">
              <a:solidFill>
                <a:schemeClr val="lt1"/>
              </a:solidFill>
              <a:latin typeface="Roboto"/>
              <a:ea typeface="Roboto"/>
              <a:cs typeface="Roboto"/>
              <a:sym typeface="Roboto"/>
            </a:endParaRPr>
          </a:p>
        </p:txBody>
      </p:sp>
      <p:grpSp>
        <p:nvGrpSpPr>
          <p:cNvPr id="324" name="Google Shape;324;p24"/>
          <p:cNvGrpSpPr/>
          <p:nvPr/>
        </p:nvGrpSpPr>
        <p:grpSpPr>
          <a:xfrm flipH="1">
            <a:off x="296414" y="1179607"/>
            <a:ext cx="2847238" cy="3739886"/>
            <a:chOff x="5015938" y="2013875"/>
            <a:chExt cx="3001200" cy="1569600"/>
          </a:xfrm>
        </p:grpSpPr>
        <p:sp>
          <p:nvSpPr>
            <p:cNvPr id="325" name="Google Shape;325;p24"/>
            <p:cNvSpPr/>
            <p:nvPr/>
          </p:nvSpPr>
          <p:spPr>
            <a:xfrm>
              <a:off x="5015938" y="2013875"/>
              <a:ext cx="3001200" cy="1569600"/>
            </a:xfrm>
            <a:prstGeom prst="round2DiagRect">
              <a:avLst>
                <a:gd fmla="val 0" name="adj1"/>
                <a:gd fmla="val 17764" name="adj2"/>
              </a:avLst>
            </a:prstGeom>
            <a:solidFill>
              <a:srgbClr val="8020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26" name="Google Shape;326;p24"/>
            <p:cNvSpPr txBox="1"/>
            <p:nvPr/>
          </p:nvSpPr>
          <p:spPr>
            <a:xfrm>
              <a:off x="5165129" y="2059937"/>
              <a:ext cx="2610000" cy="4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rgbClr val="FFFFFF"/>
                  </a:solidFill>
                  <a:latin typeface="Roboto"/>
                  <a:ea typeface="Roboto"/>
                  <a:cs typeface="Roboto"/>
                  <a:sym typeface="Roboto"/>
                </a:rPr>
                <a:t>Remind Students Why We Serve</a:t>
              </a:r>
              <a:endParaRPr sz="2100">
                <a:solidFill>
                  <a:srgbClr val="FFFFFF"/>
                </a:solidFill>
                <a:latin typeface="Roboto"/>
                <a:ea typeface="Roboto"/>
                <a:cs typeface="Roboto"/>
                <a:sym typeface="Roboto"/>
              </a:endParaRPr>
            </a:p>
          </p:txBody>
        </p:sp>
        <p:sp>
          <p:nvSpPr>
            <p:cNvPr id="327" name="Google Shape;327;p24"/>
            <p:cNvSpPr txBox="1"/>
            <p:nvPr/>
          </p:nvSpPr>
          <p:spPr>
            <a:xfrm>
              <a:off x="5251315" y="2414552"/>
              <a:ext cx="2523900" cy="65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900">
                  <a:solidFill>
                    <a:srgbClr val="FFFFFF"/>
                  </a:solidFill>
                  <a:latin typeface="Roboto"/>
                  <a:ea typeface="Roboto"/>
                  <a:cs typeface="Roboto"/>
                  <a:sym typeface="Roboto"/>
                </a:rPr>
                <a:t>During service, directly tell students what soft skills they are developing</a:t>
              </a:r>
              <a:endParaRPr sz="2200">
                <a:solidFill>
                  <a:srgbClr val="FFFFFF"/>
                </a:solidFill>
                <a:latin typeface="Roboto"/>
                <a:ea typeface="Roboto"/>
                <a:cs typeface="Roboto"/>
                <a:sym typeface="Roboto"/>
              </a:endParaRPr>
            </a:p>
          </p:txBody>
        </p:sp>
      </p:grpSp>
      <p:grpSp>
        <p:nvGrpSpPr>
          <p:cNvPr id="328" name="Google Shape;328;p24"/>
          <p:cNvGrpSpPr/>
          <p:nvPr/>
        </p:nvGrpSpPr>
        <p:grpSpPr>
          <a:xfrm>
            <a:off x="2991016" y="2092550"/>
            <a:ext cx="285114" cy="302306"/>
            <a:chOff x="4858109" y="2631368"/>
            <a:chExt cx="316442" cy="315000"/>
          </a:xfrm>
        </p:grpSpPr>
        <p:sp>
          <p:nvSpPr>
            <p:cNvPr id="329" name="Google Shape;329;p24"/>
            <p:cNvSpPr/>
            <p:nvPr/>
          </p:nvSpPr>
          <p:spPr>
            <a:xfrm>
              <a:off x="4859551" y="2631368"/>
              <a:ext cx="315000" cy="3150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4"/>
            <p:cNvSpPr/>
            <p:nvPr/>
          </p:nvSpPr>
          <p:spPr>
            <a:xfrm>
              <a:off x="4858109" y="2739300"/>
              <a:ext cx="239100" cy="99000"/>
            </a:xfrm>
            <a:prstGeom prst="rightArrow">
              <a:avLst>
                <a:gd fmla="val 32020" name="adj1"/>
                <a:gd fmla="val 66970" name="adj2"/>
              </a:avLst>
            </a:prstGeom>
            <a:solidFill>
              <a:srgbClr val="B02C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br>
                <a:rPr lang="en"/>
              </a:br>
              <a:endParaRPr/>
            </a:p>
          </p:txBody>
        </p:sp>
      </p:grpSp>
      <p:sp>
        <p:nvSpPr>
          <p:cNvPr id="331" name="Google Shape;331;p24"/>
          <p:cNvSpPr/>
          <p:nvPr/>
        </p:nvSpPr>
        <p:spPr>
          <a:xfrm>
            <a:off x="5531939" y="2092500"/>
            <a:ext cx="283800" cy="302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4"/>
          <p:cNvSpPr/>
          <p:nvPr/>
        </p:nvSpPr>
        <p:spPr>
          <a:xfrm>
            <a:off x="5583840" y="2147838"/>
            <a:ext cx="180000" cy="191700"/>
          </a:xfrm>
          <a:prstGeom prst="mathPlus">
            <a:avLst>
              <a:gd fmla="val 9900" name="adj1"/>
            </a:avLst>
          </a:prstGeom>
          <a:solidFill>
            <a:srgbClr val="D838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3" name="Google Shape;333;p24"/>
          <p:cNvGrpSpPr/>
          <p:nvPr/>
        </p:nvGrpSpPr>
        <p:grpSpPr>
          <a:xfrm>
            <a:off x="843220" y="3692097"/>
            <a:ext cx="1292242" cy="943483"/>
            <a:chOff x="7929578" y="4284365"/>
            <a:chExt cx="395266" cy="351312"/>
          </a:xfrm>
        </p:grpSpPr>
        <p:sp>
          <p:nvSpPr>
            <p:cNvPr id="334" name="Google Shape;334;p24"/>
            <p:cNvSpPr/>
            <p:nvPr/>
          </p:nvSpPr>
          <p:spPr>
            <a:xfrm>
              <a:off x="7954213" y="4588668"/>
              <a:ext cx="11394" cy="47009"/>
            </a:xfrm>
            <a:custGeom>
              <a:rect b="b" l="l" r="r" t="t"/>
              <a:pathLst>
                <a:path extrusionOk="0" h="1477" w="358">
                  <a:moveTo>
                    <a:pt x="179" y="0"/>
                  </a:moveTo>
                  <a:cubicBezTo>
                    <a:pt x="84" y="0"/>
                    <a:pt x="0" y="84"/>
                    <a:pt x="0" y="179"/>
                  </a:cubicBezTo>
                  <a:lnTo>
                    <a:pt x="0" y="1298"/>
                  </a:lnTo>
                  <a:cubicBezTo>
                    <a:pt x="0" y="1405"/>
                    <a:pt x="84" y="1477"/>
                    <a:pt x="179" y="1477"/>
                  </a:cubicBezTo>
                  <a:cubicBezTo>
                    <a:pt x="286" y="1477"/>
                    <a:pt x="358" y="1405"/>
                    <a:pt x="358" y="1298"/>
                  </a:cubicBezTo>
                  <a:lnTo>
                    <a:pt x="358" y="179"/>
                  </a:lnTo>
                  <a:cubicBezTo>
                    <a:pt x="358" y="96"/>
                    <a:pt x="286" y="0"/>
                    <a:pt x="17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4"/>
            <p:cNvSpPr/>
            <p:nvPr/>
          </p:nvSpPr>
          <p:spPr>
            <a:xfrm>
              <a:off x="7929578" y="4432522"/>
              <a:ext cx="213372" cy="203155"/>
            </a:xfrm>
            <a:custGeom>
              <a:rect b="b" l="l" r="r" t="t"/>
              <a:pathLst>
                <a:path extrusionOk="0" h="6383" w="6704">
                  <a:moveTo>
                    <a:pt x="6192" y="1013"/>
                  </a:moveTo>
                  <a:lnTo>
                    <a:pt x="6275" y="1275"/>
                  </a:lnTo>
                  <a:cubicBezTo>
                    <a:pt x="6287" y="1358"/>
                    <a:pt x="6275" y="1430"/>
                    <a:pt x="6216" y="1489"/>
                  </a:cubicBezTo>
                  <a:lnTo>
                    <a:pt x="6108" y="1596"/>
                  </a:lnTo>
                  <a:lnTo>
                    <a:pt x="5858" y="1334"/>
                  </a:lnTo>
                  <a:lnTo>
                    <a:pt x="6192" y="1013"/>
                  </a:lnTo>
                  <a:close/>
                  <a:moveTo>
                    <a:pt x="1941" y="382"/>
                  </a:moveTo>
                  <a:cubicBezTo>
                    <a:pt x="2251" y="382"/>
                    <a:pt x="2536" y="501"/>
                    <a:pt x="2763" y="727"/>
                  </a:cubicBezTo>
                  <a:cubicBezTo>
                    <a:pt x="2965" y="953"/>
                    <a:pt x="3096" y="1251"/>
                    <a:pt x="3132" y="1573"/>
                  </a:cubicBezTo>
                  <a:cubicBezTo>
                    <a:pt x="3144" y="1692"/>
                    <a:pt x="3156" y="1846"/>
                    <a:pt x="3179" y="2001"/>
                  </a:cubicBezTo>
                  <a:cubicBezTo>
                    <a:pt x="2977" y="1680"/>
                    <a:pt x="2656" y="1430"/>
                    <a:pt x="2239" y="1287"/>
                  </a:cubicBezTo>
                  <a:cubicBezTo>
                    <a:pt x="1947" y="1199"/>
                    <a:pt x="1670" y="1191"/>
                    <a:pt x="1579" y="1191"/>
                  </a:cubicBezTo>
                  <a:cubicBezTo>
                    <a:pt x="1559" y="1191"/>
                    <a:pt x="1548" y="1192"/>
                    <a:pt x="1548" y="1192"/>
                  </a:cubicBezTo>
                  <a:cubicBezTo>
                    <a:pt x="1513" y="1192"/>
                    <a:pt x="1465" y="1204"/>
                    <a:pt x="1429" y="1251"/>
                  </a:cubicBezTo>
                  <a:lnTo>
                    <a:pt x="1108" y="1585"/>
                  </a:lnTo>
                  <a:cubicBezTo>
                    <a:pt x="1036" y="1668"/>
                    <a:pt x="1036" y="1787"/>
                    <a:pt x="1108" y="1846"/>
                  </a:cubicBezTo>
                  <a:cubicBezTo>
                    <a:pt x="1143" y="1882"/>
                    <a:pt x="1191" y="1900"/>
                    <a:pt x="1237" y="1900"/>
                  </a:cubicBezTo>
                  <a:cubicBezTo>
                    <a:pt x="1283" y="1900"/>
                    <a:pt x="1328" y="1882"/>
                    <a:pt x="1358" y="1846"/>
                  </a:cubicBezTo>
                  <a:lnTo>
                    <a:pt x="1632" y="1561"/>
                  </a:lnTo>
                  <a:cubicBezTo>
                    <a:pt x="1870" y="1573"/>
                    <a:pt x="2620" y="1668"/>
                    <a:pt x="2906" y="2299"/>
                  </a:cubicBezTo>
                  <a:cubicBezTo>
                    <a:pt x="2834" y="2763"/>
                    <a:pt x="2417" y="3120"/>
                    <a:pt x="1929" y="3120"/>
                  </a:cubicBezTo>
                  <a:cubicBezTo>
                    <a:pt x="1393" y="3120"/>
                    <a:pt x="941" y="2680"/>
                    <a:pt x="941" y="2144"/>
                  </a:cubicBezTo>
                  <a:cubicBezTo>
                    <a:pt x="941" y="2037"/>
                    <a:pt x="870" y="1966"/>
                    <a:pt x="762" y="1966"/>
                  </a:cubicBezTo>
                  <a:cubicBezTo>
                    <a:pt x="751" y="1966"/>
                    <a:pt x="715" y="1966"/>
                    <a:pt x="703" y="1977"/>
                  </a:cubicBezTo>
                  <a:cubicBezTo>
                    <a:pt x="715" y="1835"/>
                    <a:pt x="751" y="1680"/>
                    <a:pt x="751" y="1573"/>
                  </a:cubicBezTo>
                  <a:cubicBezTo>
                    <a:pt x="774" y="1251"/>
                    <a:pt x="893" y="953"/>
                    <a:pt x="1120" y="727"/>
                  </a:cubicBezTo>
                  <a:cubicBezTo>
                    <a:pt x="1334" y="501"/>
                    <a:pt x="1632" y="382"/>
                    <a:pt x="1941" y="382"/>
                  </a:cubicBezTo>
                  <a:close/>
                  <a:moveTo>
                    <a:pt x="631" y="2442"/>
                  </a:moveTo>
                  <a:cubicBezTo>
                    <a:pt x="703" y="2763"/>
                    <a:pt x="917" y="3049"/>
                    <a:pt x="1179" y="3228"/>
                  </a:cubicBezTo>
                  <a:lnTo>
                    <a:pt x="1179" y="3442"/>
                  </a:lnTo>
                  <a:lnTo>
                    <a:pt x="1167" y="3442"/>
                  </a:lnTo>
                  <a:cubicBezTo>
                    <a:pt x="822" y="3382"/>
                    <a:pt x="572" y="3287"/>
                    <a:pt x="417" y="3216"/>
                  </a:cubicBezTo>
                  <a:cubicBezTo>
                    <a:pt x="405" y="3216"/>
                    <a:pt x="417" y="3204"/>
                    <a:pt x="417" y="3204"/>
                  </a:cubicBezTo>
                  <a:cubicBezTo>
                    <a:pt x="501" y="2989"/>
                    <a:pt x="572" y="2728"/>
                    <a:pt x="631" y="2442"/>
                  </a:cubicBezTo>
                  <a:close/>
                  <a:moveTo>
                    <a:pt x="3239" y="2454"/>
                  </a:moveTo>
                  <a:cubicBezTo>
                    <a:pt x="3275" y="2692"/>
                    <a:pt x="3334" y="2942"/>
                    <a:pt x="3418" y="3144"/>
                  </a:cubicBezTo>
                  <a:lnTo>
                    <a:pt x="3084" y="3454"/>
                  </a:lnTo>
                  <a:cubicBezTo>
                    <a:pt x="3037" y="3478"/>
                    <a:pt x="3001" y="3513"/>
                    <a:pt x="2941" y="3513"/>
                  </a:cubicBezTo>
                  <a:lnTo>
                    <a:pt x="2894" y="3513"/>
                  </a:lnTo>
                  <a:cubicBezTo>
                    <a:pt x="2775" y="3513"/>
                    <a:pt x="2679" y="3418"/>
                    <a:pt x="2679" y="3299"/>
                  </a:cubicBezTo>
                  <a:lnTo>
                    <a:pt x="2679" y="3239"/>
                  </a:lnTo>
                  <a:cubicBezTo>
                    <a:pt x="2953" y="3061"/>
                    <a:pt x="3144" y="2787"/>
                    <a:pt x="3239" y="2454"/>
                  </a:cubicBezTo>
                  <a:close/>
                  <a:moveTo>
                    <a:pt x="2358" y="3418"/>
                  </a:moveTo>
                  <a:cubicBezTo>
                    <a:pt x="2370" y="3525"/>
                    <a:pt x="2429" y="3620"/>
                    <a:pt x="2489" y="3692"/>
                  </a:cubicBezTo>
                  <a:lnTo>
                    <a:pt x="2203" y="3954"/>
                  </a:lnTo>
                  <a:cubicBezTo>
                    <a:pt x="2132" y="4031"/>
                    <a:pt x="2033" y="4070"/>
                    <a:pt x="1934" y="4070"/>
                  </a:cubicBezTo>
                  <a:cubicBezTo>
                    <a:pt x="1834" y="4070"/>
                    <a:pt x="1733" y="4031"/>
                    <a:pt x="1655" y="3954"/>
                  </a:cubicBezTo>
                  <a:lnTo>
                    <a:pt x="1489" y="3799"/>
                  </a:lnTo>
                  <a:cubicBezTo>
                    <a:pt x="1524" y="3740"/>
                    <a:pt x="1536" y="3680"/>
                    <a:pt x="1536" y="3620"/>
                  </a:cubicBezTo>
                  <a:lnTo>
                    <a:pt x="1536" y="3418"/>
                  </a:lnTo>
                  <a:cubicBezTo>
                    <a:pt x="1667" y="3466"/>
                    <a:pt x="1810" y="3478"/>
                    <a:pt x="1941" y="3478"/>
                  </a:cubicBezTo>
                  <a:cubicBezTo>
                    <a:pt x="2084" y="3478"/>
                    <a:pt x="2227" y="3454"/>
                    <a:pt x="2358" y="3418"/>
                  </a:cubicBezTo>
                  <a:close/>
                  <a:moveTo>
                    <a:pt x="1941" y="1"/>
                  </a:moveTo>
                  <a:cubicBezTo>
                    <a:pt x="1120" y="1"/>
                    <a:pt x="465" y="656"/>
                    <a:pt x="393" y="1537"/>
                  </a:cubicBezTo>
                  <a:cubicBezTo>
                    <a:pt x="358" y="1882"/>
                    <a:pt x="239" y="2644"/>
                    <a:pt x="72" y="3061"/>
                  </a:cubicBezTo>
                  <a:cubicBezTo>
                    <a:pt x="0" y="3251"/>
                    <a:pt x="96" y="3454"/>
                    <a:pt x="274" y="3537"/>
                  </a:cubicBezTo>
                  <a:cubicBezTo>
                    <a:pt x="405" y="3597"/>
                    <a:pt x="608" y="3692"/>
                    <a:pt x="893" y="3751"/>
                  </a:cubicBezTo>
                  <a:lnTo>
                    <a:pt x="417" y="3990"/>
                  </a:lnTo>
                  <a:cubicBezTo>
                    <a:pt x="155" y="4121"/>
                    <a:pt x="0" y="4371"/>
                    <a:pt x="0" y="4668"/>
                  </a:cubicBezTo>
                  <a:lnTo>
                    <a:pt x="0" y="6204"/>
                  </a:lnTo>
                  <a:cubicBezTo>
                    <a:pt x="0" y="6311"/>
                    <a:pt x="72" y="6383"/>
                    <a:pt x="179" y="6383"/>
                  </a:cubicBezTo>
                  <a:cubicBezTo>
                    <a:pt x="286" y="6383"/>
                    <a:pt x="358" y="6311"/>
                    <a:pt x="358" y="6204"/>
                  </a:cubicBezTo>
                  <a:lnTo>
                    <a:pt x="358" y="4668"/>
                  </a:lnTo>
                  <a:cubicBezTo>
                    <a:pt x="358" y="4525"/>
                    <a:pt x="453" y="4371"/>
                    <a:pt x="584" y="4311"/>
                  </a:cubicBezTo>
                  <a:lnTo>
                    <a:pt x="1191" y="4013"/>
                  </a:lnTo>
                  <a:lnTo>
                    <a:pt x="1405" y="4216"/>
                  </a:lnTo>
                  <a:cubicBezTo>
                    <a:pt x="1548" y="4347"/>
                    <a:pt x="1739" y="4418"/>
                    <a:pt x="1929" y="4418"/>
                  </a:cubicBezTo>
                  <a:cubicBezTo>
                    <a:pt x="2120" y="4418"/>
                    <a:pt x="2310" y="4347"/>
                    <a:pt x="2453" y="4216"/>
                  </a:cubicBezTo>
                  <a:lnTo>
                    <a:pt x="2822" y="3859"/>
                  </a:lnTo>
                  <a:lnTo>
                    <a:pt x="2929" y="3859"/>
                  </a:lnTo>
                  <a:cubicBezTo>
                    <a:pt x="3084" y="3859"/>
                    <a:pt x="3215" y="3799"/>
                    <a:pt x="3322" y="3692"/>
                  </a:cubicBezTo>
                  <a:lnTo>
                    <a:pt x="5584" y="1561"/>
                  </a:lnTo>
                  <a:lnTo>
                    <a:pt x="5835" y="1811"/>
                  </a:lnTo>
                  <a:lnTo>
                    <a:pt x="3001" y="4656"/>
                  </a:lnTo>
                  <a:cubicBezTo>
                    <a:pt x="2822" y="4835"/>
                    <a:pt x="2715" y="5073"/>
                    <a:pt x="2715" y="5347"/>
                  </a:cubicBezTo>
                  <a:lnTo>
                    <a:pt x="2715" y="6192"/>
                  </a:lnTo>
                  <a:cubicBezTo>
                    <a:pt x="2715" y="6299"/>
                    <a:pt x="2787" y="6371"/>
                    <a:pt x="2894" y="6371"/>
                  </a:cubicBezTo>
                  <a:cubicBezTo>
                    <a:pt x="3001" y="6371"/>
                    <a:pt x="3072" y="6299"/>
                    <a:pt x="3072" y="6192"/>
                  </a:cubicBezTo>
                  <a:lnTo>
                    <a:pt x="3072" y="5371"/>
                  </a:lnTo>
                  <a:cubicBezTo>
                    <a:pt x="3072" y="5204"/>
                    <a:pt x="3132" y="5061"/>
                    <a:pt x="3251" y="4954"/>
                  </a:cubicBezTo>
                  <a:lnTo>
                    <a:pt x="6466" y="1739"/>
                  </a:lnTo>
                  <a:cubicBezTo>
                    <a:pt x="6597" y="1608"/>
                    <a:pt x="6656" y="1394"/>
                    <a:pt x="6608" y="1204"/>
                  </a:cubicBezTo>
                  <a:lnTo>
                    <a:pt x="6513" y="727"/>
                  </a:lnTo>
                  <a:lnTo>
                    <a:pt x="6632" y="608"/>
                  </a:lnTo>
                  <a:cubicBezTo>
                    <a:pt x="6704" y="537"/>
                    <a:pt x="6704" y="430"/>
                    <a:pt x="6644" y="358"/>
                  </a:cubicBezTo>
                  <a:cubicBezTo>
                    <a:pt x="6607" y="321"/>
                    <a:pt x="6560" y="303"/>
                    <a:pt x="6513" y="303"/>
                  </a:cubicBezTo>
                  <a:cubicBezTo>
                    <a:pt x="6470" y="303"/>
                    <a:pt x="6428" y="318"/>
                    <a:pt x="6394" y="346"/>
                  </a:cubicBezTo>
                  <a:lnTo>
                    <a:pt x="3727" y="2858"/>
                  </a:lnTo>
                  <a:cubicBezTo>
                    <a:pt x="3608" y="2430"/>
                    <a:pt x="3501" y="1846"/>
                    <a:pt x="3489" y="1537"/>
                  </a:cubicBezTo>
                  <a:cubicBezTo>
                    <a:pt x="3429" y="656"/>
                    <a:pt x="2751" y="1"/>
                    <a:pt x="194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4"/>
            <p:cNvSpPr/>
            <p:nvPr/>
          </p:nvSpPr>
          <p:spPr>
            <a:xfrm>
              <a:off x="8090243" y="4284365"/>
              <a:ext cx="234601" cy="196344"/>
            </a:xfrm>
            <a:custGeom>
              <a:rect b="b" l="l" r="r" t="t"/>
              <a:pathLst>
                <a:path extrusionOk="0" h="6169" w="7371">
                  <a:moveTo>
                    <a:pt x="572" y="1"/>
                  </a:moveTo>
                  <a:cubicBezTo>
                    <a:pt x="251" y="1"/>
                    <a:pt x="1" y="251"/>
                    <a:pt x="1" y="560"/>
                  </a:cubicBezTo>
                  <a:lnTo>
                    <a:pt x="1" y="5275"/>
                  </a:lnTo>
                  <a:cubicBezTo>
                    <a:pt x="1" y="5382"/>
                    <a:pt x="72" y="5454"/>
                    <a:pt x="179" y="5454"/>
                  </a:cubicBezTo>
                  <a:cubicBezTo>
                    <a:pt x="286" y="5454"/>
                    <a:pt x="358" y="5382"/>
                    <a:pt x="358" y="5275"/>
                  </a:cubicBezTo>
                  <a:lnTo>
                    <a:pt x="358" y="560"/>
                  </a:lnTo>
                  <a:cubicBezTo>
                    <a:pt x="358" y="441"/>
                    <a:pt x="453" y="358"/>
                    <a:pt x="572" y="358"/>
                  </a:cubicBezTo>
                  <a:lnTo>
                    <a:pt x="6787" y="358"/>
                  </a:lnTo>
                  <a:cubicBezTo>
                    <a:pt x="6906" y="358"/>
                    <a:pt x="7002" y="441"/>
                    <a:pt x="7002" y="560"/>
                  </a:cubicBezTo>
                  <a:lnTo>
                    <a:pt x="7002" y="5608"/>
                  </a:lnTo>
                  <a:cubicBezTo>
                    <a:pt x="7002" y="5728"/>
                    <a:pt x="6906" y="5811"/>
                    <a:pt x="6787" y="5811"/>
                  </a:cubicBezTo>
                  <a:lnTo>
                    <a:pt x="2191" y="5811"/>
                  </a:lnTo>
                  <a:cubicBezTo>
                    <a:pt x="2084" y="5811"/>
                    <a:pt x="2013" y="5894"/>
                    <a:pt x="2013" y="5989"/>
                  </a:cubicBezTo>
                  <a:cubicBezTo>
                    <a:pt x="2013" y="6097"/>
                    <a:pt x="2084" y="6168"/>
                    <a:pt x="2191" y="6168"/>
                  </a:cubicBezTo>
                  <a:lnTo>
                    <a:pt x="6787" y="6168"/>
                  </a:lnTo>
                  <a:cubicBezTo>
                    <a:pt x="7097" y="6168"/>
                    <a:pt x="7359" y="5918"/>
                    <a:pt x="7359" y="5608"/>
                  </a:cubicBezTo>
                  <a:lnTo>
                    <a:pt x="7359" y="560"/>
                  </a:lnTo>
                  <a:cubicBezTo>
                    <a:pt x="7371" y="251"/>
                    <a:pt x="7097" y="1"/>
                    <a:pt x="678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4"/>
            <p:cNvSpPr/>
            <p:nvPr/>
          </p:nvSpPr>
          <p:spPr>
            <a:xfrm>
              <a:off x="8145591" y="4309382"/>
              <a:ext cx="136063" cy="135299"/>
            </a:xfrm>
            <a:custGeom>
              <a:rect b="b" l="l" r="r" t="t"/>
              <a:pathLst>
                <a:path extrusionOk="0" h="4251" w="4275">
                  <a:moveTo>
                    <a:pt x="1953" y="739"/>
                  </a:moveTo>
                  <a:cubicBezTo>
                    <a:pt x="2322" y="739"/>
                    <a:pt x="2655" y="882"/>
                    <a:pt x="2917" y="1084"/>
                  </a:cubicBezTo>
                  <a:lnTo>
                    <a:pt x="1822" y="2179"/>
                  </a:lnTo>
                  <a:cubicBezTo>
                    <a:pt x="1750" y="2263"/>
                    <a:pt x="1750" y="2382"/>
                    <a:pt x="1822" y="2441"/>
                  </a:cubicBezTo>
                  <a:cubicBezTo>
                    <a:pt x="1845" y="2465"/>
                    <a:pt x="1905" y="2501"/>
                    <a:pt x="1953" y="2501"/>
                  </a:cubicBezTo>
                  <a:cubicBezTo>
                    <a:pt x="2000" y="2501"/>
                    <a:pt x="2048" y="2477"/>
                    <a:pt x="2084" y="2441"/>
                  </a:cubicBezTo>
                  <a:lnTo>
                    <a:pt x="2643" y="1882"/>
                  </a:lnTo>
                  <a:cubicBezTo>
                    <a:pt x="2715" y="2001"/>
                    <a:pt x="2762" y="2155"/>
                    <a:pt x="2762" y="2298"/>
                  </a:cubicBezTo>
                  <a:cubicBezTo>
                    <a:pt x="2762" y="2739"/>
                    <a:pt x="2405" y="3096"/>
                    <a:pt x="1965" y="3096"/>
                  </a:cubicBezTo>
                  <a:cubicBezTo>
                    <a:pt x="1536" y="3096"/>
                    <a:pt x="1179" y="2739"/>
                    <a:pt x="1179" y="2298"/>
                  </a:cubicBezTo>
                  <a:cubicBezTo>
                    <a:pt x="1179" y="1870"/>
                    <a:pt x="1536" y="1513"/>
                    <a:pt x="1965" y="1513"/>
                  </a:cubicBezTo>
                  <a:cubicBezTo>
                    <a:pt x="2072" y="1513"/>
                    <a:pt x="2143" y="1441"/>
                    <a:pt x="2143" y="1334"/>
                  </a:cubicBezTo>
                  <a:cubicBezTo>
                    <a:pt x="2143" y="1227"/>
                    <a:pt x="2072" y="1155"/>
                    <a:pt x="1965" y="1155"/>
                  </a:cubicBezTo>
                  <a:cubicBezTo>
                    <a:pt x="1334" y="1155"/>
                    <a:pt x="822" y="1679"/>
                    <a:pt x="822" y="2298"/>
                  </a:cubicBezTo>
                  <a:cubicBezTo>
                    <a:pt x="822" y="2941"/>
                    <a:pt x="1345" y="3453"/>
                    <a:pt x="1965" y="3453"/>
                  </a:cubicBezTo>
                  <a:cubicBezTo>
                    <a:pt x="2607" y="3453"/>
                    <a:pt x="3119" y="2929"/>
                    <a:pt x="3119" y="2298"/>
                  </a:cubicBezTo>
                  <a:cubicBezTo>
                    <a:pt x="3119" y="2060"/>
                    <a:pt x="3036" y="1822"/>
                    <a:pt x="2893" y="1632"/>
                  </a:cubicBezTo>
                  <a:lnTo>
                    <a:pt x="3191" y="1334"/>
                  </a:lnTo>
                  <a:cubicBezTo>
                    <a:pt x="3381" y="1608"/>
                    <a:pt x="3512" y="1953"/>
                    <a:pt x="3512" y="2310"/>
                  </a:cubicBezTo>
                  <a:cubicBezTo>
                    <a:pt x="3512" y="3168"/>
                    <a:pt x="2822" y="3870"/>
                    <a:pt x="1953" y="3870"/>
                  </a:cubicBezTo>
                  <a:cubicBezTo>
                    <a:pt x="1095" y="3870"/>
                    <a:pt x="393" y="3168"/>
                    <a:pt x="393" y="2310"/>
                  </a:cubicBezTo>
                  <a:cubicBezTo>
                    <a:pt x="393" y="1441"/>
                    <a:pt x="1095" y="739"/>
                    <a:pt x="1953" y="739"/>
                  </a:cubicBezTo>
                  <a:close/>
                  <a:moveTo>
                    <a:pt x="3500" y="0"/>
                  </a:moveTo>
                  <a:cubicBezTo>
                    <a:pt x="3393" y="0"/>
                    <a:pt x="3322" y="72"/>
                    <a:pt x="3322" y="179"/>
                  </a:cubicBezTo>
                  <a:lnTo>
                    <a:pt x="3322" y="679"/>
                  </a:lnTo>
                  <a:lnTo>
                    <a:pt x="3179" y="834"/>
                  </a:lnTo>
                  <a:cubicBezTo>
                    <a:pt x="2846" y="548"/>
                    <a:pt x="2417" y="381"/>
                    <a:pt x="1941" y="381"/>
                  </a:cubicBezTo>
                  <a:cubicBezTo>
                    <a:pt x="869" y="381"/>
                    <a:pt x="0" y="1251"/>
                    <a:pt x="0" y="2322"/>
                  </a:cubicBezTo>
                  <a:cubicBezTo>
                    <a:pt x="0" y="3394"/>
                    <a:pt x="869" y="4251"/>
                    <a:pt x="1941" y="4251"/>
                  </a:cubicBezTo>
                  <a:cubicBezTo>
                    <a:pt x="3012" y="4251"/>
                    <a:pt x="3870" y="3394"/>
                    <a:pt x="3870" y="2322"/>
                  </a:cubicBezTo>
                  <a:cubicBezTo>
                    <a:pt x="3870" y="1858"/>
                    <a:pt x="3715" y="1429"/>
                    <a:pt x="3429" y="1084"/>
                  </a:cubicBezTo>
                  <a:lnTo>
                    <a:pt x="3572" y="941"/>
                  </a:lnTo>
                  <a:lnTo>
                    <a:pt x="4084" y="941"/>
                  </a:lnTo>
                  <a:cubicBezTo>
                    <a:pt x="4191" y="941"/>
                    <a:pt x="4262" y="858"/>
                    <a:pt x="4262" y="751"/>
                  </a:cubicBezTo>
                  <a:cubicBezTo>
                    <a:pt x="4262" y="655"/>
                    <a:pt x="4191" y="584"/>
                    <a:pt x="4084" y="584"/>
                  </a:cubicBezTo>
                  <a:lnTo>
                    <a:pt x="3929" y="584"/>
                  </a:lnTo>
                  <a:lnTo>
                    <a:pt x="4203" y="310"/>
                  </a:lnTo>
                  <a:cubicBezTo>
                    <a:pt x="4274" y="239"/>
                    <a:pt x="4274" y="120"/>
                    <a:pt x="4203" y="60"/>
                  </a:cubicBezTo>
                  <a:cubicBezTo>
                    <a:pt x="4167" y="24"/>
                    <a:pt x="4120" y="6"/>
                    <a:pt x="4073" y="6"/>
                  </a:cubicBezTo>
                  <a:cubicBezTo>
                    <a:pt x="4027" y="6"/>
                    <a:pt x="3983" y="24"/>
                    <a:pt x="3953" y="60"/>
                  </a:cubicBezTo>
                  <a:lnTo>
                    <a:pt x="3679" y="322"/>
                  </a:lnTo>
                  <a:lnTo>
                    <a:pt x="3679" y="179"/>
                  </a:lnTo>
                  <a:cubicBezTo>
                    <a:pt x="3679" y="72"/>
                    <a:pt x="3608" y="0"/>
                    <a:pt x="35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grpSp>
        <p:nvGrpSpPr>
          <p:cNvPr id="342" name="Google Shape;342;p25"/>
          <p:cNvGrpSpPr/>
          <p:nvPr/>
        </p:nvGrpSpPr>
        <p:grpSpPr>
          <a:xfrm>
            <a:off x="-51326" y="1551764"/>
            <a:ext cx="7300911" cy="735876"/>
            <a:chOff x="710674" y="1323164"/>
            <a:chExt cx="7300911" cy="735876"/>
          </a:xfrm>
        </p:grpSpPr>
        <p:sp>
          <p:nvSpPr>
            <p:cNvPr id="343" name="Google Shape;343;p25"/>
            <p:cNvSpPr txBox="1"/>
            <p:nvPr/>
          </p:nvSpPr>
          <p:spPr>
            <a:xfrm>
              <a:off x="710674" y="1373350"/>
              <a:ext cx="2004300" cy="6297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lang="en" sz="4400">
                  <a:solidFill>
                    <a:srgbClr val="802017"/>
                  </a:solidFill>
                  <a:latin typeface="Roboto Medium"/>
                  <a:ea typeface="Roboto Medium"/>
                  <a:cs typeface="Roboto Medium"/>
                  <a:sym typeface="Roboto Medium"/>
                </a:rPr>
                <a:t>1</a:t>
              </a:r>
              <a:endParaRPr sz="4400">
                <a:solidFill>
                  <a:srgbClr val="802017"/>
                </a:solidFill>
                <a:latin typeface="Roboto Medium"/>
                <a:ea typeface="Roboto Medium"/>
                <a:cs typeface="Roboto Medium"/>
                <a:sym typeface="Roboto Medium"/>
              </a:endParaRPr>
            </a:p>
          </p:txBody>
        </p:sp>
        <p:sp>
          <p:nvSpPr>
            <p:cNvPr id="344" name="Google Shape;344;p25"/>
            <p:cNvSpPr/>
            <p:nvPr/>
          </p:nvSpPr>
          <p:spPr>
            <a:xfrm>
              <a:off x="2789785" y="1323164"/>
              <a:ext cx="5221800" cy="731700"/>
            </a:xfrm>
            <a:prstGeom prst="rect">
              <a:avLst/>
            </a:prstGeom>
            <a:solidFill>
              <a:srgbClr val="802017"/>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p25"/>
            <p:cNvSpPr txBox="1"/>
            <p:nvPr/>
          </p:nvSpPr>
          <p:spPr>
            <a:xfrm>
              <a:off x="2914389" y="1483640"/>
              <a:ext cx="4765800" cy="575400"/>
            </a:xfrm>
            <a:prstGeom prst="rect">
              <a:avLst/>
            </a:prstGeom>
            <a:noFill/>
            <a:ln>
              <a:noFill/>
            </a:ln>
          </p:spPr>
          <p:txBody>
            <a:bodyPr anchorCtr="0" anchor="b" bIns="45700" lIns="91425" spcFirstLastPara="1" rIns="91425" wrap="square" tIns="45700">
              <a:noAutofit/>
            </a:bodyPr>
            <a:lstStyle/>
            <a:p>
              <a:pPr indent="0" lvl="0" marL="0" rtl="0" algn="l">
                <a:lnSpc>
                  <a:spcPct val="115000"/>
                </a:lnSpc>
                <a:spcBef>
                  <a:spcPts val="0"/>
                </a:spcBef>
                <a:spcAft>
                  <a:spcPts val="1200"/>
                </a:spcAft>
                <a:buNone/>
              </a:pPr>
              <a:r>
                <a:rPr lang="en" sz="1800">
                  <a:solidFill>
                    <a:srgbClr val="FFFFFF"/>
                  </a:solidFill>
                  <a:latin typeface="Roboto"/>
                  <a:ea typeface="Roboto"/>
                  <a:cs typeface="Roboto"/>
                  <a:sym typeface="Roboto"/>
                </a:rPr>
                <a:t>Did we meet our S.M.A.R.T. Goals?</a:t>
              </a:r>
              <a:endParaRPr sz="1800">
                <a:solidFill>
                  <a:srgbClr val="FFFFFF"/>
                </a:solidFill>
                <a:latin typeface="Roboto"/>
                <a:ea typeface="Roboto"/>
                <a:cs typeface="Roboto"/>
                <a:sym typeface="Roboto"/>
              </a:endParaRPr>
            </a:p>
          </p:txBody>
        </p:sp>
      </p:grpSp>
      <p:sp>
        <p:nvSpPr>
          <p:cNvPr id="346" name="Google Shape;346;p25"/>
          <p:cNvSpPr/>
          <p:nvPr/>
        </p:nvSpPr>
        <p:spPr>
          <a:xfrm>
            <a:off x="6323075" y="1653135"/>
            <a:ext cx="541200" cy="535500"/>
          </a:xfrm>
          <a:prstGeom prst="rect">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348" name="Google Shape;348;p25"/>
          <p:cNvSpPr/>
          <p:nvPr/>
        </p:nvSpPr>
        <p:spPr>
          <a:xfrm>
            <a:off x="296450" y="460500"/>
            <a:ext cx="3889786" cy="535374"/>
          </a:xfrm>
          <a:prstGeom prst="rect">
            <a:avLst/>
          </a:prstGeom>
        </p:spPr>
        <p:txBody>
          <a:bodyPr>
            <a:prstTxWarp prst="textPlain"/>
          </a:bodyPr>
          <a:lstStyle/>
          <a:p>
            <a:pPr lvl="0" algn="ctr"/>
            <a:r>
              <a:rPr b="0" i="0">
                <a:ln cap="flat" cmpd="sng" w="9525">
                  <a:solidFill>
                    <a:srgbClr val="004065"/>
                  </a:solidFill>
                  <a:prstDash val="solid"/>
                  <a:round/>
                  <a:headEnd len="sm" w="sm" type="none"/>
                  <a:tailEnd len="sm" w="sm" type="none"/>
                </a:ln>
                <a:solidFill>
                  <a:srgbClr val="CC4125"/>
                </a:solidFill>
                <a:latin typeface="Black Ops One"/>
              </a:rPr>
              <a:t>4. EVALUATE</a:t>
            </a:r>
          </a:p>
        </p:txBody>
      </p:sp>
      <p:grpSp>
        <p:nvGrpSpPr>
          <p:cNvPr id="349" name="Google Shape;349;p25"/>
          <p:cNvGrpSpPr/>
          <p:nvPr/>
        </p:nvGrpSpPr>
        <p:grpSpPr>
          <a:xfrm>
            <a:off x="-761993" y="2436125"/>
            <a:ext cx="7650080" cy="731700"/>
            <a:chOff x="7" y="2207525"/>
            <a:chExt cx="7650080" cy="731700"/>
          </a:xfrm>
        </p:grpSpPr>
        <p:sp>
          <p:nvSpPr>
            <p:cNvPr id="350" name="Google Shape;350;p25"/>
            <p:cNvSpPr txBox="1"/>
            <p:nvPr/>
          </p:nvSpPr>
          <p:spPr>
            <a:xfrm>
              <a:off x="7" y="2257725"/>
              <a:ext cx="2715300" cy="6297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lang="en" sz="4400">
                  <a:solidFill>
                    <a:srgbClr val="A72A1E"/>
                  </a:solidFill>
                  <a:latin typeface="Roboto Medium"/>
                  <a:ea typeface="Roboto Medium"/>
                  <a:cs typeface="Roboto Medium"/>
                  <a:sym typeface="Roboto Medium"/>
                </a:rPr>
                <a:t>2</a:t>
              </a:r>
              <a:endParaRPr sz="4400">
                <a:solidFill>
                  <a:srgbClr val="A72A1E"/>
                </a:solidFill>
                <a:latin typeface="Roboto Medium"/>
                <a:ea typeface="Roboto Medium"/>
                <a:cs typeface="Roboto Medium"/>
                <a:sym typeface="Roboto Medium"/>
              </a:endParaRPr>
            </a:p>
          </p:txBody>
        </p:sp>
        <p:sp>
          <p:nvSpPr>
            <p:cNvPr id="351" name="Google Shape;351;p25"/>
            <p:cNvSpPr/>
            <p:nvPr/>
          </p:nvSpPr>
          <p:spPr>
            <a:xfrm>
              <a:off x="2789787" y="2207525"/>
              <a:ext cx="4860300" cy="731700"/>
            </a:xfrm>
            <a:prstGeom prst="rect">
              <a:avLst/>
            </a:prstGeom>
            <a:solidFill>
              <a:srgbClr val="A72A1E"/>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25"/>
            <p:cNvSpPr txBox="1"/>
            <p:nvPr/>
          </p:nvSpPr>
          <p:spPr>
            <a:xfrm>
              <a:off x="2914387" y="2490296"/>
              <a:ext cx="4373100" cy="3306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1200"/>
                </a:spcAft>
                <a:buNone/>
              </a:pPr>
              <a:r>
                <a:rPr lang="en" sz="1800">
                  <a:solidFill>
                    <a:srgbClr val="FFFFFF"/>
                  </a:solidFill>
                  <a:latin typeface="Roboto"/>
                  <a:ea typeface="Roboto"/>
                  <a:cs typeface="Roboto"/>
                  <a:sym typeface="Roboto"/>
                </a:rPr>
                <a:t>How can we improve?</a:t>
              </a:r>
              <a:endParaRPr sz="1800">
                <a:solidFill>
                  <a:srgbClr val="FFFFFF"/>
                </a:solidFill>
                <a:latin typeface="Roboto"/>
                <a:ea typeface="Roboto"/>
                <a:cs typeface="Roboto"/>
                <a:sym typeface="Roboto"/>
              </a:endParaRPr>
            </a:p>
          </p:txBody>
        </p:sp>
      </p:grpSp>
      <p:grpSp>
        <p:nvGrpSpPr>
          <p:cNvPr id="353" name="Google Shape;353;p25"/>
          <p:cNvGrpSpPr/>
          <p:nvPr/>
        </p:nvGrpSpPr>
        <p:grpSpPr>
          <a:xfrm>
            <a:off x="-6895" y="3317225"/>
            <a:ext cx="6532283" cy="731700"/>
            <a:chOff x="755105" y="3088625"/>
            <a:chExt cx="6532283" cy="731700"/>
          </a:xfrm>
        </p:grpSpPr>
        <p:sp>
          <p:nvSpPr>
            <p:cNvPr id="354" name="Google Shape;354;p25"/>
            <p:cNvSpPr txBox="1"/>
            <p:nvPr/>
          </p:nvSpPr>
          <p:spPr>
            <a:xfrm>
              <a:off x="755105" y="3138825"/>
              <a:ext cx="1959900" cy="6297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lang="en" sz="4400">
                  <a:solidFill>
                    <a:srgbClr val="B02C20"/>
                  </a:solidFill>
                  <a:latin typeface="Roboto Medium"/>
                  <a:ea typeface="Roboto Medium"/>
                  <a:cs typeface="Roboto Medium"/>
                  <a:sym typeface="Roboto Medium"/>
                </a:rPr>
                <a:t>3</a:t>
              </a:r>
              <a:endParaRPr sz="4400">
                <a:solidFill>
                  <a:srgbClr val="B02C20"/>
                </a:solidFill>
                <a:latin typeface="Roboto Medium"/>
                <a:ea typeface="Roboto Medium"/>
                <a:cs typeface="Roboto Medium"/>
                <a:sym typeface="Roboto Medium"/>
              </a:endParaRPr>
            </a:p>
          </p:txBody>
        </p:sp>
        <p:sp>
          <p:nvSpPr>
            <p:cNvPr id="355" name="Google Shape;355;p25"/>
            <p:cNvSpPr/>
            <p:nvPr/>
          </p:nvSpPr>
          <p:spPr>
            <a:xfrm>
              <a:off x="2789787" y="3088625"/>
              <a:ext cx="4497600" cy="731700"/>
            </a:xfrm>
            <a:prstGeom prst="rect">
              <a:avLst/>
            </a:prstGeom>
            <a:solidFill>
              <a:srgbClr val="B02C20"/>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25"/>
            <p:cNvSpPr txBox="1"/>
            <p:nvPr/>
          </p:nvSpPr>
          <p:spPr>
            <a:xfrm>
              <a:off x="2914388" y="3371380"/>
              <a:ext cx="3849900" cy="330600"/>
            </a:xfrm>
            <a:prstGeom prst="rect">
              <a:avLst/>
            </a:prstGeom>
            <a:no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1200"/>
                </a:spcAft>
                <a:buNone/>
              </a:pPr>
              <a:r>
                <a:rPr lang="en" sz="1800">
                  <a:solidFill>
                    <a:srgbClr val="FFFFFF"/>
                  </a:solidFill>
                  <a:latin typeface="Roboto"/>
                  <a:ea typeface="Roboto"/>
                  <a:cs typeface="Roboto"/>
                  <a:sym typeface="Roboto"/>
                </a:rPr>
                <a:t>What skills did I practice/learn?</a:t>
              </a:r>
              <a:endParaRPr sz="1800">
                <a:solidFill>
                  <a:schemeClr val="dk1"/>
                </a:solidFill>
                <a:latin typeface="Open Sans"/>
                <a:ea typeface="Open Sans"/>
                <a:cs typeface="Open Sans"/>
                <a:sym typeface="Open Sans"/>
              </a:endParaRPr>
            </a:p>
          </p:txBody>
        </p:sp>
      </p:grpSp>
      <p:pic>
        <p:nvPicPr>
          <p:cNvPr id="357" name="Google Shape;357;p25"/>
          <p:cNvPicPr preferRelativeResize="0"/>
          <p:nvPr/>
        </p:nvPicPr>
        <p:blipFill>
          <a:blip r:embed="rId3">
            <a:alphaModFix/>
          </a:blip>
          <a:stretch>
            <a:fillRect/>
          </a:stretch>
        </p:blipFill>
        <p:spPr>
          <a:xfrm>
            <a:off x="6227825" y="1513000"/>
            <a:ext cx="731700" cy="731700"/>
          </a:xfrm>
          <a:prstGeom prst="rect">
            <a:avLst/>
          </a:prstGeom>
          <a:noFill/>
          <a:ln>
            <a:noFill/>
          </a:ln>
        </p:spPr>
      </p:pic>
      <p:pic>
        <p:nvPicPr>
          <p:cNvPr id="358" name="Google Shape;358;p25"/>
          <p:cNvPicPr preferRelativeResize="0"/>
          <p:nvPr/>
        </p:nvPicPr>
        <p:blipFill>
          <a:blip r:embed="rId4">
            <a:alphaModFix/>
          </a:blip>
          <a:stretch>
            <a:fillRect/>
          </a:stretch>
        </p:blipFill>
        <p:spPr>
          <a:xfrm>
            <a:off x="5868175" y="2436586"/>
            <a:ext cx="731700" cy="731700"/>
          </a:xfrm>
          <a:prstGeom prst="rect">
            <a:avLst/>
          </a:prstGeom>
          <a:noFill/>
          <a:ln>
            <a:noFill/>
          </a:ln>
        </p:spPr>
      </p:pic>
      <p:pic>
        <p:nvPicPr>
          <p:cNvPr id="359" name="Google Shape;359;p25"/>
          <p:cNvPicPr preferRelativeResize="0"/>
          <p:nvPr/>
        </p:nvPicPr>
        <p:blipFill>
          <a:blip r:embed="rId5">
            <a:alphaModFix/>
          </a:blip>
          <a:stretch>
            <a:fillRect/>
          </a:stretch>
        </p:blipFill>
        <p:spPr>
          <a:xfrm>
            <a:off x="5491773" y="3267423"/>
            <a:ext cx="831300" cy="831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26"/>
          <p:cNvSpPr txBox="1"/>
          <p:nvPr>
            <p:ph type="title"/>
          </p:nvPr>
        </p:nvSpPr>
        <p:spPr>
          <a:xfrm>
            <a:off x="372650" y="315925"/>
            <a:ext cx="8459700" cy="831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Living to Serve Grant</a:t>
            </a:r>
            <a:endParaRPr/>
          </a:p>
        </p:txBody>
      </p:sp>
      <p:sp>
        <p:nvSpPr>
          <p:cNvPr id="365" name="Google Shape;365;p26"/>
          <p:cNvSpPr/>
          <p:nvPr/>
        </p:nvSpPr>
        <p:spPr>
          <a:xfrm>
            <a:off x="3934748" y="1391309"/>
            <a:ext cx="1124100" cy="280200"/>
          </a:xfrm>
          <a:prstGeom prst="rect">
            <a:avLst/>
          </a:prstGeom>
          <a:solidFill>
            <a:srgbClr val="A72A1E"/>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rgbClr val="FFFFFF"/>
                </a:solidFill>
                <a:latin typeface="Roboto"/>
                <a:ea typeface="Roboto"/>
                <a:cs typeface="Roboto"/>
                <a:sym typeface="Roboto"/>
              </a:rPr>
              <a:t>Award</a:t>
            </a:r>
            <a:endParaRPr>
              <a:solidFill>
                <a:srgbClr val="FFFFFF"/>
              </a:solidFill>
              <a:latin typeface="Roboto"/>
              <a:ea typeface="Roboto"/>
              <a:cs typeface="Roboto"/>
              <a:sym typeface="Roboto"/>
            </a:endParaRPr>
          </a:p>
        </p:txBody>
      </p:sp>
      <p:sp>
        <p:nvSpPr>
          <p:cNvPr id="366" name="Google Shape;366;p26"/>
          <p:cNvSpPr/>
          <p:nvPr/>
        </p:nvSpPr>
        <p:spPr>
          <a:xfrm>
            <a:off x="1264700" y="1391309"/>
            <a:ext cx="2656800" cy="280200"/>
          </a:xfrm>
          <a:prstGeom prst="rect">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6"/>
          <p:cNvSpPr/>
          <p:nvPr/>
        </p:nvSpPr>
        <p:spPr>
          <a:xfrm>
            <a:off x="1265744" y="1681608"/>
            <a:ext cx="2656200" cy="629400"/>
          </a:xfrm>
          <a:prstGeom prst="rect">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6"/>
          <p:cNvSpPr/>
          <p:nvPr/>
        </p:nvSpPr>
        <p:spPr>
          <a:xfrm>
            <a:off x="2033946" y="1681619"/>
            <a:ext cx="752700" cy="629400"/>
          </a:xfrm>
          <a:prstGeom prst="rtTriangle">
            <a:avLst/>
          </a:prstGeom>
          <a:solidFill>
            <a:srgbClr val="BE2F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6"/>
          <p:cNvSpPr/>
          <p:nvPr/>
        </p:nvSpPr>
        <p:spPr>
          <a:xfrm>
            <a:off x="1265744" y="1681619"/>
            <a:ext cx="767400" cy="629400"/>
          </a:xfrm>
          <a:prstGeom prst="rtTriangle">
            <a:avLst/>
          </a:prstGeom>
          <a:solidFill>
            <a:srgbClr val="D838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6"/>
          <p:cNvSpPr/>
          <p:nvPr/>
        </p:nvSpPr>
        <p:spPr>
          <a:xfrm>
            <a:off x="3934748" y="1681619"/>
            <a:ext cx="1124100" cy="629400"/>
          </a:xfrm>
          <a:prstGeom prst="rect">
            <a:avLst/>
          </a:prstGeom>
          <a:solidFill>
            <a:srgbClr val="A72A1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rPr>
              <a:t>$400</a:t>
            </a:r>
            <a:endParaRPr>
              <a:solidFill>
                <a:srgbClr val="FFFFFF"/>
              </a:solidFill>
            </a:endParaRPr>
          </a:p>
        </p:txBody>
      </p:sp>
      <p:grpSp>
        <p:nvGrpSpPr>
          <p:cNvPr id="371" name="Google Shape;371;p26"/>
          <p:cNvGrpSpPr/>
          <p:nvPr/>
        </p:nvGrpSpPr>
        <p:grpSpPr>
          <a:xfrm>
            <a:off x="5071988" y="1391290"/>
            <a:ext cx="2945182" cy="2198364"/>
            <a:chOff x="4125825" y="1469575"/>
            <a:chExt cx="1904171" cy="2356231"/>
          </a:xfrm>
        </p:grpSpPr>
        <p:sp>
          <p:nvSpPr>
            <p:cNvPr id="372" name="Google Shape;372;p26"/>
            <p:cNvSpPr/>
            <p:nvPr/>
          </p:nvSpPr>
          <p:spPr>
            <a:xfrm>
              <a:off x="4125896" y="1469575"/>
              <a:ext cx="1904100" cy="300300"/>
            </a:xfrm>
            <a:prstGeom prst="rect">
              <a:avLst/>
            </a:prstGeom>
            <a:solidFill>
              <a:srgbClr val="A72A1E"/>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rgbClr val="FFFFFF"/>
                  </a:solidFill>
                  <a:latin typeface="Roboto"/>
                  <a:ea typeface="Roboto"/>
                  <a:cs typeface="Roboto"/>
                  <a:sym typeface="Roboto"/>
                </a:rPr>
                <a:t>Allowable Expenses</a:t>
              </a:r>
              <a:endParaRPr>
                <a:solidFill>
                  <a:srgbClr val="FFFFFF"/>
                </a:solidFill>
                <a:latin typeface="Roboto"/>
                <a:ea typeface="Roboto"/>
                <a:cs typeface="Roboto"/>
                <a:sym typeface="Roboto"/>
              </a:endParaRPr>
            </a:p>
          </p:txBody>
        </p:sp>
        <p:sp>
          <p:nvSpPr>
            <p:cNvPr id="373" name="Google Shape;373;p26"/>
            <p:cNvSpPr/>
            <p:nvPr/>
          </p:nvSpPr>
          <p:spPr>
            <a:xfrm>
              <a:off x="4125825" y="1780706"/>
              <a:ext cx="1904100" cy="2045100"/>
            </a:xfrm>
            <a:prstGeom prst="rect">
              <a:avLst/>
            </a:prstGeom>
            <a:solidFill>
              <a:srgbClr val="A72A1E"/>
            </a:solidFill>
            <a:ln>
              <a:noFill/>
            </a:ln>
          </p:spPr>
          <p:txBody>
            <a:bodyPr anchorCtr="0" anchor="t" bIns="91425" lIns="91425" spcFirstLastPara="1" rIns="91425" wrap="square" tIns="91425">
              <a:noAutofit/>
            </a:bodyPr>
            <a:lstStyle/>
            <a:p>
              <a:pPr indent="-139700" lvl="0" marL="114300" rtl="0" algn="l">
                <a:lnSpc>
                  <a:spcPct val="130000"/>
                </a:lnSpc>
                <a:spcBef>
                  <a:spcPts val="0"/>
                </a:spcBef>
                <a:spcAft>
                  <a:spcPts val="0"/>
                </a:spcAft>
                <a:buClr>
                  <a:schemeClr val="lt1"/>
                </a:buClr>
                <a:buSzPts val="1300"/>
                <a:buFont typeface="Roboto"/>
                <a:buChar char="●"/>
              </a:pPr>
              <a:r>
                <a:rPr lang="en" sz="1300">
                  <a:solidFill>
                    <a:schemeClr val="lt1"/>
                  </a:solidFill>
                  <a:latin typeface="Roboto"/>
                  <a:ea typeface="Roboto"/>
                  <a:cs typeface="Roboto"/>
                  <a:sym typeface="Roboto"/>
                </a:rPr>
                <a:t>Substitute Teacher Pay</a:t>
              </a:r>
              <a:endParaRPr sz="1300">
                <a:solidFill>
                  <a:schemeClr val="lt1"/>
                </a:solidFill>
                <a:latin typeface="Roboto"/>
                <a:ea typeface="Roboto"/>
                <a:cs typeface="Roboto"/>
                <a:sym typeface="Roboto"/>
              </a:endParaRPr>
            </a:p>
            <a:p>
              <a:pPr indent="-139700" lvl="0" marL="114300" rtl="0" algn="l">
                <a:lnSpc>
                  <a:spcPct val="130000"/>
                </a:lnSpc>
                <a:spcBef>
                  <a:spcPts val="0"/>
                </a:spcBef>
                <a:spcAft>
                  <a:spcPts val="0"/>
                </a:spcAft>
                <a:buClr>
                  <a:schemeClr val="lt1"/>
                </a:buClr>
                <a:buSzPts val="1300"/>
                <a:buFont typeface="Roboto"/>
                <a:buChar char="●"/>
              </a:pPr>
              <a:r>
                <a:rPr lang="en" sz="1300">
                  <a:solidFill>
                    <a:schemeClr val="lt1"/>
                  </a:solidFill>
                  <a:latin typeface="Roboto"/>
                  <a:ea typeface="Roboto"/>
                  <a:cs typeface="Roboto"/>
                  <a:sym typeface="Roboto"/>
                </a:rPr>
                <a:t>Transportation to/from service site</a:t>
              </a:r>
              <a:endParaRPr sz="1300">
                <a:solidFill>
                  <a:schemeClr val="lt1"/>
                </a:solidFill>
                <a:latin typeface="Roboto"/>
                <a:ea typeface="Roboto"/>
                <a:cs typeface="Roboto"/>
                <a:sym typeface="Roboto"/>
              </a:endParaRPr>
            </a:p>
            <a:p>
              <a:pPr indent="-139700" lvl="0" marL="114300" rtl="0" algn="l">
                <a:lnSpc>
                  <a:spcPct val="130000"/>
                </a:lnSpc>
                <a:spcBef>
                  <a:spcPts val="0"/>
                </a:spcBef>
                <a:spcAft>
                  <a:spcPts val="0"/>
                </a:spcAft>
                <a:buClr>
                  <a:schemeClr val="lt1"/>
                </a:buClr>
                <a:buSzPts val="1300"/>
                <a:buFont typeface="Roboto"/>
                <a:buChar char="●"/>
              </a:pPr>
              <a:r>
                <a:rPr lang="en" sz="1300">
                  <a:solidFill>
                    <a:schemeClr val="lt1"/>
                  </a:solidFill>
                  <a:latin typeface="Roboto"/>
                  <a:ea typeface="Roboto"/>
                  <a:cs typeface="Roboto"/>
                  <a:sym typeface="Roboto"/>
                </a:rPr>
                <a:t>Copying and marketing costs</a:t>
              </a:r>
              <a:endParaRPr sz="1300">
                <a:solidFill>
                  <a:schemeClr val="lt1"/>
                </a:solidFill>
                <a:latin typeface="Roboto"/>
                <a:ea typeface="Roboto"/>
                <a:cs typeface="Roboto"/>
                <a:sym typeface="Roboto"/>
              </a:endParaRPr>
            </a:p>
            <a:p>
              <a:pPr indent="-139700" lvl="0" marL="114300" rtl="0" algn="l">
                <a:lnSpc>
                  <a:spcPct val="130000"/>
                </a:lnSpc>
                <a:spcBef>
                  <a:spcPts val="0"/>
                </a:spcBef>
                <a:spcAft>
                  <a:spcPts val="0"/>
                </a:spcAft>
                <a:buClr>
                  <a:schemeClr val="lt1"/>
                </a:buClr>
                <a:buSzPts val="1300"/>
                <a:buFont typeface="Roboto"/>
                <a:buChar char="●"/>
              </a:pPr>
              <a:r>
                <a:rPr lang="en" sz="1300">
                  <a:solidFill>
                    <a:schemeClr val="lt1"/>
                  </a:solidFill>
                  <a:latin typeface="Roboto"/>
                  <a:ea typeface="Roboto"/>
                  <a:cs typeface="Roboto"/>
                  <a:sym typeface="Roboto"/>
                </a:rPr>
                <a:t>Educational outreach materials</a:t>
              </a:r>
              <a:endParaRPr sz="1300">
                <a:solidFill>
                  <a:schemeClr val="lt1"/>
                </a:solidFill>
                <a:latin typeface="Roboto"/>
                <a:ea typeface="Roboto"/>
                <a:cs typeface="Roboto"/>
                <a:sym typeface="Roboto"/>
              </a:endParaRPr>
            </a:p>
            <a:p>
              <a:pPr indent="-139700" lvl="0" marL="114300" rtl="0" algn="l">
                <a:lnSpc>
                  <a:spcPct val="130000"/>
                </a:lnSpc>
                <a:spcBef>
                  <a:spcPts val="0"/>
                </a:spcBef>
                <a:spcAft>
                  <a:spcPts val="0"/>
                </a:spcAft>
                <a:buClr>
                  <a:schemeClr val="lt1"/>
                </a:buClr>
                <a:buSzPts val="1300"/>
                <a:buFont typeface="Roboto"/>
                <a:buChar char="●"/>
              </a:pPr>
              <a:r>
                <a:rPr lang="en" sz="1300">
                  <a:solidFill>
                    <a:schemeClr val="lt1"/>
                  </a:solidFill>
                  <a:latin typeface="Roboto"/>
                  <a:ea typeface="Roboto"/>
                  <a:cs typeface="Roboto"/>
                  <a:sym typeface="Roboto"/>
                </a:rPr>
                <a:t>Vegetation</a:t>
              </a:r>
              <a:endParaRPr sz="1300">
                <a:solidFill>
                  <a:schemeClr val="lt1"/>
                </a:solidFill>
                <a:latin typeface="Roboto"/>
                <a:ea typeface="Roboto"/>
                <a:cs typeface="Roboto"/>
                <a:sym typeface="Roboto"/>
              </a:endParaRPr>
            </a:p>
            <a:p>
              <a:pPr indent="-139700" lvl="0" marL="114300" rtl="0" algn="l">
                <a:lnSpc>
                  <a:spcPct val="130000"/>
                </a:lnSpc>
                <a:spcBef>
                  <a:spcPts val="0"/>
                </a:spcBef>
                <a:spcAft>
                  <a:spcPts val="0"/>
                </a:spcAft>
                <a:buClr>
                  <a:schemeClr val="lt1"/>
                </a:buClr>
                <a:buSzPts val="1300"/>
                <a:buFont typeface="Roboto"/>
                <a:buChar char="●"/>
              </a:pPr>
              <a:r>
                <a:rPr lang="en" sz="1300">
                  <a:solidFill>
                    <a:schemeClr val="lt1"/>
                  </a:solidFill>
                  <a:latin typeface="Roboto"/>
                  <a:ea typeface="Roboto"/>
                  <a:cs typeface="Roboto"/>
                  <a:sym typeface="Roboto"/>
                </a:rPr>
                <a:t>Small equipment purchases</a:t>
              </a:r>
              <a:endParaRPr sz="1300">
                <a:solidFill>
                  <a:schemeClr val="lt1"/>
                </a:solidFill>
                <a:latin typeface="Roboto"/>
                <a:ea typeface="Roboto"/>
                <a:cs typeface="Roboto"/>
                <a:sym typeface="Roboto"/>
              </a:endParaRPr>
            </a:p>
          </p:txBody>
        </p:sp>
      </p:grpSp>
      <p:sp>
        <p:nvSpPr>
          <p:cNvPr id="374" name="Google Shape;374;p26"/>
          <p:cNvSpPr/>
          <p:nvPr/>
        </p:nvSpPr>
        <p:spPr>
          <a:xfrm>
            <a:off x="1563836" y="1681661"/>
            <a:ext cx="474600" cy="38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Roboto"/>
                <a:ea typeface="Roboto"/>
                <a:cs typeface="Roboto"/>
                <a:sym typeface="Roboto"/>
              </a:rPr>
              <a:t>1</a:t>
            </a:r>
            <a:endParaRPr sz="1600">
              <a:solidFill>
                <a:srgbClr val="FFFFFF"/>
              </a:solidFill>
              <a:latin typeface="Roboto"/>
              <a:ea typeface="Roboto"/>
              <a:cs typeface="Roboto"/>
              <a:sym typeface="Roboto"/>
            </a:endParaRPr>
          </a:p>
        </p:txBody>
      </p:sp>
      <p:sp>
        <p:nvSpPr>
          <p:cNvPr id="375" name="Google Shape;375;p26"/>
          <p:cNvSpPr/>
          <p:nvPr/>
        </p:nvSpPr>
        <p:spPr>
          <a:xfrm>
            <a:off x="2114966" y="1681654"/>
            <a:ext cx="1661400" cy="62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FFFFFF"/>
                </a:solidFill>
                <a:latin typeface="Roboto"/>
                <a:ea typeface="Roboto"/>
                <a:cs typeface="Roboto"/>
                <a:sym typeface="Roboto"/>
              </a:rPr>
              <a:t>Mini Grants</a:t>
            </a:r>
            <a:endParaRPr sz="1600">
              <a:solidFill>
                <a:srgbClr val="FFFFFF"/>
              </a:solidFill>
              <a:latin typeface="Roboto"/>
              <a:ea typeface="Roboto"/>
              <a:cs typeface="Roboto"/>
              <a:sym typeface="Roboto"/>
            </a:endParaRPr>
          </a:p>
        </p:txBody>
      </p:sp>
      <p:sp>
        <p:nvSpPr>
          <p:cNvPr id="376" name="Google Shape;376;p26"/>
          <p:cNvSpPr/>
          <p:nvPr/>
        </p:nvSpPr>
        <p:spPr>
          <a:xfrm>
            <a:off x="1265744" y="2320985"/>
            <a:ext cx="2656200" cy="629400"/>
          </a:xfrm>
          <a:prstGeom prst="rect">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6"/>
          <p:cNvSpPr/>
          <p:nvPr/>
        </p:nvSpPr>
        <p:spPr>
          <a:xfrm>
            <a:off x="2033946" y="2320997"/>
            <a:ext cx="752700" cy="629400"/>
          </a:xfrm>
          <a:prstGeom prst="rtTriangle">
            <a:avLst/>
          </a:prstGeom>
          <a:solidFill>
            <a:srgbClr val="BE2F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6"/>
          <p:cNvSpPr/>
          <p:nvPr/>
        </p:nvSpPr>
        <p:spPr>
          <a:xfrm>
            <a:off x="1265744" y="2320997"/>
            <a:ext cx="767400" cy="629400"/>
          </a:xfrm>
          <a:prstGeom prst="rtTriangle">
            <a:avLst/>
          </a:prstGeom>
          <a:solidFill>
            <a:srgbClr val="D838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6"/>
          <p:cNvSpPr/>
          <p:nvPr/>
        </p:nvSpPr>
        <p:spPr>
          <a:xfrm>
            <a:off x="3934748" y="2320997"/>
            <a:ext cx="1124100" cy="629400"/>
          </a:xfrm>
          <a:prstGeom prst="rect">
            <a:avLst/>
          </a:prstGeom>
          <a:solidFill>
            <a:srgbClr val="A72A1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rPr>
              <a:t>$1,200</a:t>
            </a:r>
            <a:endParaRPr>
              <a:solidFill>
                <a:srgbClr val="FFFFFF"/>
              </a:solidFill>
            </a:endParaRPr>
          </a:p>
        </p:txBody>
      </p:sp>
      <p:sp>
        <p:nvSpPr>
          <p:cNvPr id="380" name="Google Shape;380;p26"/>
          <p:cNvSpPr/>
          <p:nvPr/>
        </p:nvSpPr>
        <p:spPr>
          <a:xfrm>
            <a:off x="1563836" y="2321039"/>
            <a:ext cx="474600" cy="38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Roboto"/>
                <a:ea typeface="Roboto"/>
                <a:cs typeface="Roboto"/>
                <a:sym typeface="Roboto"/>
              </a:rPr>
              <a:t>2</a:t>
            </a:r>
            <a:endParaRPr sz="1600">
              <a:solidFill>
                <a:srgbClr val="FFFFFF"/>
              </a:solidFill>
              <a:latin typeface="Roboto"/>
              <a:ea typeface="Roboto"/>
              <a:cs typeface="Roboto"/>
              <a:sym typeface="Roboto"/>
            </a:endParaRPr>
          </a:p>
        </p:txBody>
      </p:sp>
      <p:sp>
        <p:nvSpPr>
          <p:cNvPr id="381" name="Google Shape;381;p26"/>
          <p:cNvSpPr/>
          <p:nvPr/>
        </p:nvSpPr>
        <p:spPr>
          <a:xfrm>
            <a:off x="2114966" y="2321032"/>
            <a:ext cx="1806600" cy="62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FFFFFF"/>
                </a:solidFill>
                <a:latin typeface="Roboto"/>
                <a:ea typeface="Roboto"/>
                <a:cs typeface="Roboto"/>
                <a:sym typeface="Roboto"/>
              </a:rPr>
              <a:t>Semester-Long Grants</a:t>
            </a:r>
            <a:endParaRPr sz="1600">
              <a:solidFill>
                <a:srgbClr val="FFFFFF"/>
              </a:solidFill>
              <a:latin typeface="Roboto"/>
              <a:ea typeface="Roboto"/>
              <a:cs typeface="Roboto"/>
              <a:sym typeface="Roboto"/>
            </a:endParaRPr>
          </a:p>
        </p:txBody>
      </p:sp>
      <p:sp>
        <p:nvSpPr>
          <p:cNvPr id="382" name="Google Shape;382;p26"/>
          <p:cNvSpPr/>
          <p:nvPr/>
        </p:nvSpPr>
        <p:spPr>
          <a:xfrm>
            <a:off x="1265744" y="2960363"/>
            <a:ext cx="2656200" cy="629400"/>
          </a:xfrm>
          <a:prstGeom prst="rect">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6"/>
          <p:cNvSpPr/>
          <p:nvPr/>
        </p:nvSpPr>
        <p:spPr>
          <a:xfrm>
            <a:off x="2033946" y="2960375"/>
            <a:ext cx="752700" cy="629400"/>
          </a:xfrm>
          <a:prstGeom prst="rtTriangle">
            <a:avLst/>
          </a:prstGeom>
          <a:solidFill>
            <a:srgbClr val="BE2F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6"/>
          <p:cNvSpPr/>
          <p:nvPr/>
        </p:nvSpPr>
        <p:spPr>
          <a:xfrm>
            <a:off x="1265744" y="2960375"/>
            <a:ext cx="767400" cy="629400"/>
          </a:xfrm>
          <a:prstGeom prst="rtTriangle">
            <a:avLst/>
          </a:prstGeom>
          <a:solidFill>
            <a:srgbClr val="D838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6"/>
          <p:cNvSpPr/>
          <p:nvPr/>
        </p:nvSpPr>
        <p:spPr>
          <a:xfrm>
            <a:off x="3934748" y="2960375"/>
            <a:ext cx="1124100" cy="629400"/>
          </a:xfrm>
          <a:prstGeom prst="rect">
            <a:avLst/>
          </a:prstGeom>
          <a:solidFill>
            <a:srgbClr val="A72A1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rPr>
              <a:t>$3,000</a:t>
            </a:r>
            <a:endParaRPr>
              <a:solidFill>
                <a:srgbClr val="FFFFFF"/>
              </a:solidFill>
            </a:endParaRPr>
          </a:p>
        </p:txBody>
      </p:sp>
      <p:sp>
        <p:nvSpPr>
          <p:cNvPr id="386" name="Google Shape;386;p26"/>
          <p:cNvSpPr/>
          <p:nvPr/>
        </p:nvSpPr>
        <p:spPr>
          <a:xfrm>
            <a:off x="1563836" y="2960417"/>
            <a:ext cx="474600" cy="38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Roboto"/>
                <a:ea typeface="Roboto"/>
                <a:cs typeface="Roboto"/>
                <a:sym typeface="Roboto"/>
              </a:rPr>
              <a:t>3</a:t>
            </a:r>
            <a:endParaRPr sz="1600">
              <a:solidFill>
                <a:srgbClr val="FFFFFF"/>
              </a:solidFill>
              <a:latin typeface="Roboto"/>
              <a:ea typeface="Roboto"/>
              <a:cs typeface="Roboto"/>
              <a:sym typeface="Roboto"/>
            </a:endParaRPr>
          </a:p>
        </p:txBody>
      </p:sp>
      <p:sp>
        <p:nvSpPr>
          <p:cNvPr id="387" name="Google Shape;387;p26"/>
          <p:cNvSpPr/>
          <p:nvPr/>
        </p:nvSpPr>
        <p:spPr>
          <a:xfrm>
            <a:off x="2114966" y="2960410"/>
            <a:ext cx="1661400" cy="62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FFFFFF"/>
                </a:solidFill>
                <a:latin typeface="Roboto"/>
                <a:ea typeface="Roboto"/>
                <a:cs typeface="Roboto"/>
                <a:sym typeface="Roboto"/>
              </a:rPr>
              <a:t>Year-Long Grants</a:t>
            </a:r>
            <a:endParaRPr sz="1600">
              <a:solidFill>
                <a:srgbClr val="FFFFFF"/>
              </a:solidFill>
              <a:latin typeface="Roboto"/>
              <a:ea typeface="Roboto"/>
              <a:cs typeface="Roboto"/>
              <a:sym typeface="Roboto"/>
            </a:endParaRPr>
          </a:p>
        </p:txBody>
      </p:sp>
      <p:pic>
        <p:nvPicPr>
          <p:cNvPr id="388" name="Google Shape;388;p26"/>
          <p:cNvPicPr preferRelativeResize="0"/>
          <p:nvPr/>
        </p:nvPicPr>
        <p:blipFill>
          <a:blip r:embed="rId3">
            <a:alphaModFix/>
          </a:blip>
          <a:stretch>
            <a:fillRect/>
          </a:stretch>
        </p:blipFill>
        <p:spPr>
          <a:xfrm>
            <a:off x="3407273" y="3833727"/>
            <a:ext cx="2390449" cy="997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27"/>
          <p:cNvSpPr txBox="1"/>
          <p:nvPr>
            <p:ph type="title"/>
          </p:nvPr>
        </p:nvSpPr>
        <p:spPr>
          <a:xfrm>
            <a:off x="4835400" y="1130825"/>
            <a:ext cx="4416900" cy="2616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Chapter Spotlight:</a:t>
            </a:r>
            <a:endParaRPr/>
          </a:p>
          <a:p>
            <a:pPr indent="0" lvl="0" marL="0" rtl="0" algn="l">
              <a:spcBef>
                <a:spcPts val="0"/>
              </a:spcBef>
              <a:spcAft>
                <a:spcPts val="0"/>
              </a:spcAft>
              <a:buNone/>
            </a:pPr>
            <a:r>
              <a:rPr lang="en"/>
              <a:t>Firebaugh FFA</a:t>
            </a:r>
            <a:endParaRPr/>
          </a:p>
        </p:txBody>
      </p:sp>
      <p:sp>
        <p:nvSpPr>
          <p:cNvPr id="394" name="Google Shape;394;p27"/>
          <p:cNvSpPr txBox="1"/>
          <p:nvPr/>
        </p:nvSpPr>
        <p:spPr>
          <a:xfrm>
            <a:off x="370450" y="316250"/>
            <a:ext cx="3686400" cy="44364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pen Sans"/>
              <a:ea typeface="Open Sans"/>
              <a:cs typeface="Open Sans"/>
              <a:sym typeface="Open Sans"/>
            </a:endParaRPr>
          </a:p>
        </p:txBody>
      </p:sp>
      <p:pic>
        <p:nvPicPr>
          <p:cNvPr id="395" name="Google Shape;395;p27"/>
          <p:cNvPicPr preferRelativeResize="0"/>
          <p:nvPr/>
        </p:nvPicPr>
        <p:blipFill>
          <a:blip r:embed="rId3">
            <a:alphaModFix/>
          </a:blip>
          <a:stretch>
            <a:fillRect/>
          </a:stretch>
        </p:blipFill>
        <p:spPr>
          <a:xfrm>
            <a:off x="470388" y="791188"/>
            <a:ext cx="3486525" cy="3486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Module Objectives</a:t>
            </a:r>
            <a:endParaRPr/>
          </a:p>
        </p:txBody>
      </p:sp>
      <p:sp>
        <p:nvSpPr>
          <p:cNvPr id="69" name="Google Shape;69;p14"/>
          <p:cNvSpPr txBox="1"/>
          <p:nvPr>
            <p:ph idx="1" type="body"/>
          </p:nvPr>
        </p:nvSpPr>
        <p:spPr>
          <a:xfrm>
            <a:off x="311700" y="1589800"/>
            <a:ext cx="8520600" cy="2989200"/>
          </a:xfrm>
          <a:prstGeom prst="rect">
            <a:avLst/>
          </a:prstGeom>
        </p:spPr>
        <p:txBody>
          <a:bodyPr anchorCtr="0" anchor="t" bIns="91425" lIns="91425" spcFirstLastPara="1" rIns="91425" wrap="square" tIns="91425">
            <a:normAutofit/>
          </a:bodyPr>
          <a:lstStyle/>
          <a:p>
            <a:pPr indent="-374650" lvl="0" marL="457200" rtl="0" algn="l">
              <a:spcBef>
                <a:spcPts val="0"/>
              </a:spcBef>
              <a:spcAft>
                <a:spcPts val="0"/>
              </a:spcAft>
              <a:buSzPts val="2300"/>
              <a:buAutoNum type="arabicPeriod"/>
            </a:pPr>
            <a:r>
              <a:rPr lang="en" sz="2300"/>
              <a:t>Explore the soft skills associated with community service</a:t>
            </a:r>
            <a:endParaRPr sz="2300"/>
          </a:p>
          <a:p>
            <a:pPr indent="-374650" lvl="0" marL="457200" rtl="0" algn="l">
              <a:spcBef>
                <a:spcPts val="0"/>
              </a:spcBef>
              <a:spcAft>
                <a:spcPts val="0"/>
              </a:spcAft>
              <a:buSzPts val="2300"/>
              <a:buAutoNum type="arabicPeriod"/>
            </a:pPr>
            <a:r>
              <a:rPr lang="en" sz="2300"/>
              <a:t>Identify the 4 steps of service</a:t>
            </a:r>
            <a:endParaRPr sz="2300"/>
          </a:p>
          <a:p>
            <a:pPr indent="-374650" lvl="0" marL="457200" rtl="0" algn="l">
              <a:spcBef>
                <a:spcPts val="0"/>
              </a:spcBef>
              <a:spcAft>
                <a:spcPts val="0"/>
              </a:spcAft>
              <a:buSzPts val="2300"/>
              <a:buAutoNum type="arabicPeriod"/>
            </a:pPr>
            <a:r>
              <a:rPr lang="en" sz="2300"/>
              <a:t>Describe various ideas/areas of service</a:t>
            </a:r>
            <a:endParaRPr sz="2300"/>
          </a:p>
          <a:p>
            <a:pPr indent="-374650" lvl="0" marL="457200" rtl="0" algn="l">
              <a:spcBef>
                <a:spcPts val="0"/>
              </a:spcBef>
              <a:spcAft>
                <a:spcPts val="0"/>
              </a:spcAft>
              <a:buSzPts val="2300"/>
              <a:buAutoNum type="arabicPeriod"/>
            </a:pPr>
            <a:r>
              <a:rPr lang="en" sz="2300"/>
              <a:t>Identify program resources and funding</a:t>
            </a:r>
            <a:endParaRPr sz="23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Philosophy</a:t>
            </a:r>
            <a:endParaRPr/>
          </a:p>
        </p:txBody>
      </p:sp>
      <p:sp>
        <p:nvSpPr>
          <p:cNvPr id="75" name="Google Shape;75;p15"/>
          <p:cNvSpPr txBox="1"/>
          <p:nvPr>
            <p:ph idx="1" type="body"/>
          </p:nvPr>
        </p:nvSpPr>
        <p:spPr>
          <a:xfrm>
            <a:off x="311700" y="1225225"/>
            <a:ext cx="4260300" cy="3354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sz="2300">
                <a:solidFill>
                  <a:srgbClr val="000000"/>
                </a:solidFill>
              </a:rPr>
              <a:t>Using self-initiative to participate in community service demonstrates students’ motivation to become a </a:t>
            </a:r>
            <a:r>
              <a:rPr b="1" lang="en" sz="2300">
                <a:solidFill>
                  <a:srgbClr val="000000"/>
                </a:solidFill>
              </a:rPr>
              <a:t>contributing citizen</a:t>
            </a:r>
            <a:r>
              <a:rPr lang="en" sz="2300">
                <a:solidFill>
                  <a:srgbClr val="000000"/>
                </a:solidFill>
              </a:rPr>
              <a:t> and allows students to share their creativity with others.</a:t>
            </a:r>
            <a:endParaRPr sz="2300">
              <a:solidFill>
                <a:srgbClr val="000000"/>
              </a:solidFill>
            </a:endParaRPr>
          </a:p>
        </p:txBody>
      </p:sp>
      <p:pic>
        <p:nvPicPr>
          <p:cNvPr descr="Image may contain: 2 people, people smiling" id="76" name="Google Shape;76;p15"/>
          <p:cNvPicPr preferRelativeResize="0"/>
          <p:nvPr/>
        </p:nvPicPr>
        <p:blipFill rotWithShape="1">
          <a:blip r:embed="rId3">
            <a:alphaModFix/>
          </a:blip>
          <a:srcRect b="0" l="0" r="13427" t="10873"/>
          <a:stretch/>
        </p:blipFill>
        <p:spPr>
          <a:xfrm>
            <a:off x="5076350" y="1297550"/>
            <a:ext cx="2927626" cy="2986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p16"/>
          <p:cNvPicPr preferRelativeResize="0"/>
          <p:nvPr/>
        </p:nvPicPr>
        <p:blipFill>
          <a:blip r:embed="rId3">
            <a:alphaModFix/>
          </a:blip>
          <a:stretch>
            <a:fillRect/>
          </a:stretch>
        </p:blipFill>
        <p:spPr>
          <a:xfrm>
            <a:off x="676150" y="912100"/>
            <a:ext cx="7776849" cy="3557375"/>
          </a:xfrm>
          <a:prstGeom prst="rect">
            <a:avLst/>
          </a:prstGeom>
          <a:noFill/>
          <a:ln>
            <a:noFill/>
          </a:ln>
        </p:spPr>
      </p:pic>
      <p:sp>
        <p:nvSpPr>
          <p:cNvPr id="82" name="Google Shape;82;p16"/>
          <p:cNvSpPr/>
          <p:nvPr/>
        </p:nvSpPr>
        <p:spPr>
          <a:xfrm>
            <a:off x="5787000" y="2592665"/>
            <a:ext cx="2369931" cy="196249"/>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CC0000"/>
                </a:solidFill>
                <a:latin typeface="Impact"/>
              </a:rPr>
              <a:t>Career Ready Practices</a:t>
            </a:r>
          </a:p>
        </p:txBody>
      </p:sp>
      <p:sp>
        <p:nvSpPr>
          <p:cNvPr id="83" name="Google Shape;83;p16"/>
          <p:cNvSpPr/>
          <p:nvPr/>
        </p:nvSpPr>
        <p:spPr>
          <a:xfrm>
            <a:off x="960575" y="2571750"/>
            <a:ext cx="2278171" cy="196249"/>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CC0000"/>
                </a:solidFill>
                <a:latin typeface="Impact"/>
              </a:rPr>
              <a:t>Achievement Motivation</a:t>
            </a:r>
          </a:p>
        </p:txBody>
      </p:sp>
      <p:sp>
        <p:nvSpPr>
          <p:cNvPr id="84" name="Google Shape;84;p16"/>
          <p:cNvSpPr/>
          <p:nvPr/>
        </p:nvSpPr>
        <p:spPr>
          <a:xfrm>
            <a:off x="3725475" y="2576688"/>
            <a:ext cx="1574803" cy="18637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CC0000"/>
                </a:solidFill>
                <a:latin typeface="Impact"/>
              </a:rPr>
              <a:t>Active Intiative</a:t>
            </a:r>
          </a:p>
        </p:txBody>
      </p:sp>
      <p:sp>
        <p:nvSpPr>
          <p:cNvPr id="85" name="Google Shape;85;p16"/>
          <p:cNvSpPr txBox="1"/>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p>
            <a:pPr indent="0" lvl="0" marL="0" rtl="0" algn="ctr">
              <a:spcBef>
                <a:spcPts val="0"/>
              </a:spcBef>
              <a:spcAft>
                <a:spcPts val="0"/>
              </a:spcAft>
              <a:buNone/>
            </a:pPr>
            <a:r>
              <a:rPr lang="en" sz="3750">
                <a:solidFill>
                  <a:srgbClr val="990000"/>
                </a:solidFill>
                <a:latin typeface="Lora"/>
                <a:ea typeface="Lora"/>
                <a:cs typeface="Lora"/>
                <a:sym typeface="Lora"/>
              </a:rPr>
              <a:t>Standards</a:t>
            </a:r>
            <a:endParaRPr sz="3750">
              <a:solidFill>
                <a:srgbClr val="990000"/>
              </a:solidFill>
              <a:latin typeface="Lora"/>
              <a:ea typeface="Lora"/>
              <a:cs typeface="Lora"/>
              <a:sym typeface="Lor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4 Steps of Service</a:t>
            </a:r>
            <a:endParaRPr/>
          </a:p>
        </p:txBody>
      </p:sp>
      <p:sp>
        <p:nvSpPr>
          <p:cNvPr id="91" name="Google Shape;91;p17"/>
          <p:cNvSpPr txBox="1"/>
          <p:nvPr>
            <p:ph idx="1" type="body"/>
          </p:nvPr>
        </p:nvSpPr>
        <p:spPr>
          <a:xfrm>
            <a:off x="5873400" y="2330000"/>
            <a:ext cx="3108300" cy="594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1018"/>
              <a:buNone/>
            </a:pPr>
            <a:r>
              <a:rPr lang="en" sz="3227"/>
              <a:t>Service Planning Guide</a:t>
            </a:r>
            <a:endParaRPr sz="3227"/>
          </a:p>
        </p:txBody>
      </p:sp>
      <p:sp>
        <p:nvSpPr>
          <p:cNvPr id="92" name="Google Shape;92;p17"/>
          <p:cNvSpPr/>
          <p:nvPr/>
        </p:nvSpPr>
        <p:spPr>
          <a:xfrm>
            <a:off x="372650" y="1642225"/>
            <a:ext cx="4785881" cy="535374"/>
          </a:xfrm>
          <a:prstGeom prst="rect">
            <a:avLst/>
          </a:prstGeom>
        </p:spPr>
        <p:txBody>
          <a:bodyPr>
            <a:prstTxWarp prst="textPlain"/>
          </a:bodyPr>
          <a:lstStyle/>
          <a:p>
            <a:pPr lvl="0" algn="ctr"/>
            <a:r>
              <a:rPr b="0" i="0">
                <a:ln cap="flat" cmpd="sng" w="9525">
                  <a:solidFill>
                    <a:srgbClr val="004065"/>
                  </a:solidFill>
                  <a:prstDash val="solid"/>
                  <a:round/>
                  <a:headEnd len="sm" w="sm" type="none"/>
                  <a:tailEnd len="sm" w="sm" type="none"/>
                </a:ln>
                <a:solidFill>
                  <a:schemeClr val="lt1"/>
                </a:solidFill>
                <a:latin typeface="Black Ops One"/>
              </a:rPr>
              <a:t>1. INVESTIGATE</a:t>
            </a:r>
          </a:p>
        </p:txBody>
      </p:sp>
      <p:sp>
        <p:nvSpPr>
          <p:cNvPr id="93" name="Google Shape;93;p17"/>
          <p:cNvSpPr/>
          <p:nvPr/>
        </p:nvSpPr>
        <p:spPr>
          <a:xfrm>
            <a:off x="296450" y="2321188"/>
            <a:ext cx="2380511" cy="535374"/>
          </a:xfrm>
          <a:prstGeom prst="rect">
            <a:avLst/>
          </a:prstGeom>
        </p:spPr>
        <p:txBody>
          <a:bodyPr>
            <a:prstTxWarp prst="textPlain"/>
          </a:bodyPr>
          <a:lstStyle/>
          <a:p>
            <a:pPr lvl="0" algn="ctr"/>
            <a:r>
              <a:rPr b="0" i="0">
                <a:ln cap="flat" cmpd="sng" w="9525">
                  <a:solidFill>
                    <a:srgbClr val="004065"/>
                  </a:solidFill>
                  <a:prstDash val="solid"/>
                  <a:round/>
                  <a:headEnd len="sm" w="sm" type="none"/>
                  <a:tailEnd len="sm" w="sm" type="none"/>
                </a:ln>
                <a:solidFill>
                  <a:srgbClr val="FFFFFF"/>
                </a:solidFill>
                <a:latin typeface="Black Ops One"/>
              </a:rPr>
              <a:t>2. PLAN</a:t>
            </a:r>
          </a:p>
        </p:txBody>
      </p:sp>
      <p:sp>
        <p:nvSpPr>
          <p:cNvPr id="94" name="Google Shape;94;p17"/>
          <p:cNvSpPr/>
          <p:nvPr/>
        </p:nvSpPr>
        <p:spPr>
          <a:xfrm>
            <a:off x="296450" y="3102850"/>
            <a:ext cx="2810803" cy="535374"/>
          </a:xfrm>
          <a:prstGeom prst="rect">
            <a:avLst/>
          </a:prstGeom>
        </p:spPr>
        <p:txBody>
          <a:bodyPr>
            <a:prstTxWarp prst="textPlain"/>
          </a:bodyPr>
          <a:lstStyle/>
          <a:p>
            <a:pPr lvl="0" algn="ctr"/>
            <a:r>
              <a:rPr b="0" i="0">
                <a:ln cap="flat" cmpd="sng" w="9525">
                  <a:solidFill>
                    <a:srgbClr val="004065"/>
                  </a:solidFill>
                  <a:prstDash val="solid"/>
                  <a:round/>
                  <a:headEnd len="sm" w="sm" type="none"/>
                  <a:tailEnd len="sm" w="sm" type="none"/>
                </a:ln>
                <a:solidFill>
                  <a:srgbClr val="FFFFFF"/>
                </a:solidFill>
                <a:latin typeface="Black Ops One"/>
              </a:rPr>
              <a:t>3. SERVE</a:t>
            </a:r>
          </a:p>
        </p:txBody>
      </p:sp>
      <p:sp>
        <p:nvSpPr>
          <p:cNvPr id="95" name="Google Shape;95;p17"/>
          <p:cNvSpPr/>
          <p:nvPr/>
        </p:nvSpPr>
        <p:spPr>
          <a:xfrm>
            <a:off x="296450" y="3813300"/>
            <a:ext cx="3889786" cy="535374"/>
          </a:xfrm>
          <a:prstGeom prst="rect">
            <a:avLst/>
          </a:prstGeom>
        </p:spPr>
        <p:txBody>
          <a:bodyPr>
            <a:prstTxWarp prst="textPlain"/>
          </a:bodyPr>
          <a:lstStyle/>
          <a:p>
            <a:pPr lvl="0" algn="ctr"/>
            <a:r>
              <a:rPr b="0" i="0">
                <a:ln cap="flat" cmpd="sng" w="9525">
                  <a:solidFill>
                    <a:srgbClr val="004065"/>
                  </a:solidFill>
                  <a:prstDash val="solid"/>
                  <a:round/>
                  <a:headEnd len="sm" w="sm" type="none"/>
                  <a:tailEnd len="sm" w="sm" type="none"/>
                </a:ln>
                <a:solidFill>
                  <a:srgbClr val="FFFFFF"/>
                </a:solidFill>
                <a:latin typeface="Black Ops One"/>
              </a:rPr>
              <a:t>4. EVALUATE</a:t>
            </a:r>
          </a:p>
        </p:txBody>
      </p:sp>
      <p:sp>
        <p:nvSpPr>
          <p:cNvPr id="96" name="Google Shape;96;p17"/>
          <p:cNvSpPr/>
          <p:nvPr/>
        </p:nvSpPr>
        <p:spPr>
          <a:xfrm>
            <a:off x="5082325" y="1375825"/>
            <a:ext cx="668100" cy="3192900"/>
          </a:xfrm>
          <a:prstGeom prst="rightBrace">
            <a:avLst>
              <a:gd fmla="val 50000" name="adj1"/>
              <a:gd fmla="val 50000" name="adj2"/>
            </a:avLst>
          </a:prstGeom>
          <a:noFill/>
          <a:ln cap="flat" cmpd="sng" w="38100">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8"/>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102" name="Google Shape;102;p18"/>
          <p:cNvSpPr/>
          <p:nvPr/>
        </p:nvSpPr>
        <p:spPr>
          <a:xfrm>
            <a:off x="296450" y="499225"/>
            <a:ext cx="4785881" cy="535374"/>
          </a:xfrm>
          <a:prstGeom prst="rect">
            <a:avLst/>
          </a:prstGeom>
        </p:spPr>
        <p:txBody>
          <a:bodyPr>
            <a:prstTxWarp prst="textPlain"/>
          </a:bodyPr>
          <a:lstStyle/>
          <a:p>
            <a:pPr lvl="0" algn="ctr"/>
            <a:r>
              <a:rPr b="0" i="0">
                <a:ln cap="flat" cmpd="sng" w="9525">
                  <a:solidFill>
                    <a:srgbClr val="004065"/>
                  </a:solidFill>
                  <a:prstDash val="solid"/>
                  <a:round/>
                  <a:headEnd len="sm" w="sm" type="none"/>
                  <a:tailEnd len="sm" w="sm" type="none"/>
                </a:ln>
                <a:solidFill>
                  <a:srgbClr val="CC4125"/>
                </a:solidFill>
                <a:latin typeface="Black Ops One"/>
              </a:rPr>
              <a:t>1. INVESTIGATE</a:t>
            </a:r>
          </a:p>
        </p:txBody>
      </p:sp>
      <p:grpSp>
        <p:nvGrpSpPr>
          <p:cNvPr id="103" name="Google Shape;103;p18"/>
          <p:cNvGrpSpPr/>
          <p:nvPr/>
        </p:nvGrpSpPr>
        <p:grpSpPr>
          <a:xfrm>
            <a:off x="5593757" y="1225253"/>
            <a:ext cx="3146365" cy="3219725"/>
            <a:chOff x="5632317" y="1189775"/>
            <a:chExt cx="3305700" cy="3483043"/>
          </a:xfrm>
        </p:grpSpPr>
        <p:sp>
          <p:nvSpPr>
            <p:cNvPr id="104" name="Google Shape;104;p18"/>
            <p:cNvSpPr/>
            <p:nvPr/>
          </p:nvSpPr>
          <p:spPr>
            <a:xfrm>
              <a:off x="5632317" y="1189775"/>
              <a:ext cx="3305700" cy="669000"/>
            </a:xfrm>
            <a:prstGeom prst="chevron">
              <a:avLst>
                <a:gd fmla="val 50000" name="adj"/>
              </a:avLst>
            </a:prstGeom>
            <a:solidFill>
              <a:srgbClr val="D8382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   CHOOSE YOUR PROJECT</a:t>
              </a:r>
              <a:endParaRPr>
                <a:solidFill>
                  <a:srgbClr val="FFFFFF"/>
                </a:solidFill>
                <a:latin typeface="Roboto"/>
                <a:ea typeface="Roboto"/>
                <a:cs typeface="Roboto"/>
                <a:sym typeface="Roboto"/>
              </a:endParaRPr>
            </a:p>
          </p:txBody>
        </p:sp>
        <p:sp>
          <p:nvSpPr>
            <p:cNvPr id="105" name="Google Shape;105;p18"/>
            <p:cNvSpPr txBox="1"/>
            <p:nvPr/>
          </p:nvSpPr>
          <p:spPr>
            <a:xfrm>
              <a:off x="6169870" y="2057118"/>
              <a:ext cx="2709000" cy="26157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Font typeface="Roboto"/>
                <a:buChar char="●"/>
              </a:pPr>
              <a:r>
                <a:rPr lang="en" sz="1600">
                  <a:latin typeface="Roboto"/>
                  <a:ea typeface="Roboto"/>
                  <a:cs typeface="Roboto"/>
                  <a:sym typeface="Roboto"/>
                </a:rPr>
                <a:t>Select</a:t>
              </a:r>
              <a:endParaRPr sz="1600">
                <a:latin typeface="Roboto"/>
                <a:ea typeface="Roboto"/>
                <a:cs typeface="Roboto"/>
                <a:sym typeface="Roboto"/>
              </a:endParaRPr>
            </a:p>
            <a:p>
              <a:pPr indent="-330200" lvl="0" marL="457200" rtl="0" algn="l">
                <a:lnSpc>
                  <a:spcPct val="115000"/>
                </a:lnSpc>
                <a:spcBef>
                  <a:spcPts val="0"/>
                </a:spcBef>
                <a:spcAft>
                  <a:spcPts val="0"/>
                </a:spcAft>
                <a:buSzPts val="1600"/>
                <a:buFont typeface="Roboto"/>
                <a:buChar char="●"/>
              </a:pPr>
              <a:r>
                <a:rPr lang="en" sz="1600">
                  <a:latin typeface="Roboto"/>
                  <a:ea typeface="Roboto"/>
                  <a:cs typeface="Roboto"/>
                  <a:sym typeface="Roboto"/>
                </a:rPr>
                <a:t>Identify</a:t>
              </a:r>
              <a:endParaRPr sz="1600">
                <a:latin typeface="Roboto"/>
                <a:ea typeface="Roboto"/>
                <a:cs typeface="Roboto"/>
                <a:sym typeface="Roboto"/>
              </a:endParaRPr>
            </a:p>
            <a:p>
              <a:pPr indent="-330200" lvl="0" marL="457200" rtl="0" algn="l">
                <a:lnSpc>
                  <a:spcPct val="115000"/>
                </a:lnSpc>
                <a:spcBef>
                  <a:spcPts val="0"/>
                </a:spcBef>
                <a:spcAft>
                  <a:spcPts val="0"/>
                </a:spcAft>
                <a:buSzPts val="1600"/>
                <a:buFont typeface="Roboto"/>
                <a:buChar char="●"/>
              </a:pPr>
              <a:r>
                <a:rPr lang="en" sz="1600">
                  <a:latin typeface="Roboto"/>
                  <a:ea typeface="Roboto"/>
                  <a:cs typeface="Roboto"/>
                  <a:sym typeface="Roboto"/>
                </a:rPr>
                <a:t>Does this fit our group?</a:t>
              </a:r>
              <a:endParaRPr sz="1600">
                <a:latin typeface="Roboto"/>
                <a:ea typeface="Roboto"/>
                <a:cs typeface="Roboto"/>
                <a:sym typeface="Roboto"/>
              </a:endParaRPr>
            </a:p>
          </p:txBody>
        </p:sp>
      </p:grpSp>
      <p:grpSp>
        <p:nvGrpSpPr>
          <p:cNvPr id="106" name="Google Shape;106;p18"/>
          <p:cNvGrpSpPr/>
          <p:nvPr/>
        </p:nvGrpSpPr>
        <p:grpSpPr>
          <a:xfrm>
            <a:off x="311699" y="1225459"/>
            <a:ext cx="3297130" cy="3099144"/>
            <a:chOff x="82770" y="1189997"/>
            <a:chExt cx="3464100" cy="3352601"/>
          </a:xfrm>
        </p:grpSpPr>
        <p:sp>
          <p:nvSpPr>
            <p:cNvPr id="107" name="Google Shape;107;p18"/>
            <p:cNvSpPr/>
            <p:nvPr/>
          </p:nvSpPr>
          <p:spPr>
            <a:xfrm>
              <a:off x="82770" y="1189997"/>
              <a:ext cx="3464100" cy="669000"/>
            </a:xfrm>
            <a:prstGeom prst="homePlate">
              <a:avLst>
                <a:gd fmla="val 50000" name="adj"/>
              </a:avLst>
            </a:prstGeom>
            <a:solidFill>
              <a:srgbClr val="8020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FIND YOUR TEAM</a:t>
              </a:r>
              <a:endParaRPr>
                <a:solidFill>
                  <a:srgbClr val="FFFFFF"/>
                </a:solidFill>
                <a:latin typeface="Roboto"/>
                <a:ea typeface="Roboto"/>
                <a:cs typeface="Roboto"/>
                <a:sym typeface="Roboto"/>
              </a:endParaRPr>
            </a:p>
          </p:txBody>
        </p:sp>
        <p:sp>
          <p:nvSpPr>
            <p:cNvPr id="108" name="Google Shape;108;p18"/>
            <p:cNvSpPr txBox="1"/>
            <p:nvPr/>
          </p:nvSpPr>
          <p:spPr>
            <a:xfrm>
              <a:off x="176383" y="1926898"/>
              <a:ext cx="2699400" cy="26157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Font typeface="Roboto"/>
                <a:buChar char="●"/>
              </a:pPr>
              <a:r>
                <a:rPr lang="en" sz="1600">
                  <a:latin typeface="Roboto"/>
                  <a:ea typeface="Roboto"/>
                  <a:cs typeface="Roboto"/>
                  <a:sym typeface="Roboto"/>
                </a:rPr>
                <a:t>Who Will Plan?</a:t>
              </a:r>
              <a:endParaRPr sz="1600">
                <a:latin typeface="Roboto"/>
                <a:ea typeface="Roboto"/>
                <a:cs typeface="Roboto"/>
                <a:sym typeface="Roboto"/>
              </a:endParaRPr>
            </a:p>
            <a:p>
              <a:pPr indent="-330200" lvl="1" marL="914400" rtl="0" algn="l">
                <a:lnSpc>
                  <a:spcPct val="115000"/>
                </a:lnSpc>
                <a:spcBef>
                  <a:spcPts val="0"/>
                </a:spcBef>
                <a:spcAft>
                  <a:spcPts val="0"/>
                </a:spcAft>
                <a:buSzPts val="1600"/>
                <a:buFont typeface="Roboto"/>
                <a:buChar char="○"/>
              </a:pPr>
              <a:r>
                <a:rPr lang="en" sz="1600">
                  <a:latin typeface="Roboto"/>
                  <a:ea typeface="Roboto"/>
                  <a:cs typeface="Roboto"/>
                  <a:sym typeface="Roboto"/>
                </a:rPr>
                <a:t>Officer Team</a:t>
              </a:r>
              <a:endParaRPr sz="1600">
                <a:latin typeface="Roboto"/>
                <a:ea typeface="Roboto"/>
                <a:cs typeface="Roboto"/>
                <a:sym typeface="Roboto"/>
              </a:endParaRPr>
            </a:p>
            <a:p>
              <a:pPr indent="-330200" lvl="1" marL="914400" rtl="0" algn="l">
                <a:lnSpc>
                  <a:spcPct val="115000"/>
                </a:lnSpc>
                <a:spcBef>
                  <a:spcPts val="0"/>
                </a:spcBef>
                <a:spcAft>
                  <a:spcPts val="0"/>
                </a:spcAft>
                <a:buSzPts val="1600"/>
                <a:buFont typeface="Roboto"/>
                <a:buChar char="○"/>
              </a:pPr>
              <a:r>
                <a:rPr lang="en" sz="1600">
                  <a:latin typeface="Roboto"/>
                  <a:ea typeface="Roboto"/>
                  <a:cs typeface="Roboto"/>
                  <a:sym typeface="Roboto"/>
                </a:rPr>
                <a:t>Committee</a:t>
              </a:r>
              <a:endParaRPr sz="1600">
                <a:latin typeface="Roboto"/>
                <a:ea typeface="Roboto"/>
                <a:cs typeface="Roboto"/>
                <a:sym typeface="Roboto"/>
              </a:endParaRPr>
            </a:p>
            <a:p>
              <a:pPr indent="-330200" lvl="1" marL="914400" rtl="0" algn="l">
                <a:lnSpc>
                  <a:spcPct val="115000"/>
                </a:lnSpc>
                <a:spcBef>
                  <a:spcPts val="0"/>
                </a:spcBef>
                <a:spcAft>
                  <a:spcPts val="0"/>
                </a:spcAft>
                <a:buSzPts val="1600"/>
                <a:buFont typeface="Roboto"/>
                <a:buChar char="○"/>
              </a:pPr>
              <a:r>
                <a:rPr lang="en" sz="1600">
                  <a:latin typeface="Roboto"/>
                  <a:ea typeface="Roboto"/>
                  <a:cs typeface="Roboto"/>
                  <a:sym typeface="Roboto"/>
                </a:rPr>
                <a:t>Pair w/other Club</a:t>
              </a:r>
              <a:endParaRPr sz="1600">
                <a:latin typeface="Roboto"/>
                <a:ea typeface="Roboto"/>
                <a:cs typeface="Roboto"/>
                <a:sym typeface="Roboto"/>
              </a:endParaRPr>
            </a:p>
            <a:p>
              <a:pPr indent="-330200" lvl="0" marL="457200" rtl="0" algn="l">
                <a:lnSpc>
                  <a:spcPct val="115000"/>
                </a:lnSpc>
                <a:spcBef>
                  <a:spcPts val="0"/>
                </a:spcBef>
                <a:spcAft>
                  <a:spcPts val="0"/>
                </a:spcAft>
                <a:buSzPts val="1600"/>
                <a:buFont typeface="Roboto"/>
                <a:buChar char="●"/>
              </a:pPr>
              <a:r>
                <a:rPr lang="en" sz="1600">
                  <a:latin typeface="Roboto"/>
                  <a:ea typeface="Roboto"/>
                  <a:cs typeface="Roboto"/>
                  <a:sym typeface="Roboto"/>
                </a:rPr>
                <a:t>Who Will Support?</a:t>
              </a:r>
              <a:endParaRPr sz="1600">
                <a:latin typeface="Roboto"/>
                <a:ea typeface="Roboto"/>
                <a:cs typeface="Roboto"/>
                <a:sym typeface="Roboto"/>
              </a:endParaRPr>
            </a:p>
            <a:p>
              <a:pPr indent="-330200" lvl="1" marL="914400" rtl="0" algn="l">
                <a:lnSpc>
                  <a:spcPct val="115000"/>
                </a:lnSpc>
                <a:spcBef>
                  <a:spcPts val="0"/>
                </a:spcBef>
                <a:spcAft>
                  <a:spcPts val="0"/>
                </a:spcAft>
                <a:buSzPts val="1600"/>
                <a:buFont typeface="Roboto"/>
                <a:buChar char="○"/>
              </a:pPr>
              <a:r>
                <a:rPr lang="en" sz="1600">
                  <a:latin typeface="Roboto"/>
                  <a:ea typeface="Roboto"/>
                  <a:cs typeface="Roboto"/>
                  <a:sym typeface="Roboto"/>
                </a:rPr>
                <a:t>Ag Teachers</a:t>
              </a:r>
              <a:endParaRPr sz="1600">
                <a:latin typeface="Roboto"/>
                <a:ea typeface="Roboto"/>
                <a:cs typeface="Roboto"/>
                <a:sym typeface="Roboto"/>
              </a:endParaRPr>
            </a:p>
            <a:p>
              <a:pPr indent="-330200" lvl="1" marL="914400" rtl="0" algn="l">
                <a:lnSpc>
                  <a:spcPct val="115000"/>
                </a:lnSpc>
                <a:spcBef>
                  <a:spcPts val="0"/>
                </a:spcBef>
                <a:spcAft>
                  <a:spcPts val="0"/>
                </a:spcAft>
                <a:buSzPts val="1600"/>
                <a:buFont typeface="Roboto"/>
                <a:buChar char="○"/>
              </a:pPr>
              <a:r>
                <a:rPr lang="en" sz="1600">
                  <a:latin typeface="Roboto"/>
                  <a:ea typeface="Roboto"/>
                  <a:cs typeface="Roboto"/>
                  <a:sym typeface="Roboto"/>
                </a:rPr>
                <a:t>Administrators</a:t>
              </a:r>
              <a:endParaRPr sz="1600">
                <a:latin typeface="Roboto"/>
                <a:ea typeface="Roboto"/>
                <a:cs typeface="Roboto"/>
                <a:sym typeface="Roboto"/>
              </a:endParaRPr>
            </a:p>
            <a:p>
              <a:pPr indent="-330200" lvl="1" marL="914400" rtl="0" algn="l">
                <a:lnSpc>
                  <a:spcPct val="115000"/>
                </a:lnSpc>
                <a:spcBef>
                  <a:spcPts val="0"/>
                </a:spcBef>
                <a:spcAft>
                  <a:spcPts val="0"/>
                </a:spcAft>
                <a:buSzPts val="1600"/>
                <a:buFont typeface="Roboto"/>
                <a:buChar char="○"/>
              </a:pPr>
              <a:r>
                <a:rPr lang="en" sz="1600">
                  <a:latin typeface="Roboto"/>
                  <a:ea typeface="Roboto"/>
                  <a:cs typeface="Roboto"/>
                  <a:sym typeface="Roboto"/>
                </a:rPr>
                <a:t>Community</a:t>
              </a:r>
              <a:endParaRPr sz="1600">
                <a:latin typeface="Roboto"/>
                <a:ea typeface="Roboto"/>
                <a:cs typeface="Roboto"/>
                <a:sym typeface="Roboto"/>
              </a:endParaRPr>
            </a:p>
          </p:txBody>
        </p:sp>
      </p:grpSp>
      <p:grpSp>
        <p:nvGrpSpPr>
          <p:cNvPr id="109" name="Google Shape;109;p18"/>
          <p:cNvGrpSpPr/>
          <p:nvPr/>
        </p:nvGrpSpPr>
        <p:grpSpPr>
          <a:xfrm>
            <a:off x="3035212" y="1225253"/>
            <a:ext cx="3146365" cy="3219731"/>
            <a:chOff x="2944204" y="1189775"/>
            <a:chExt cx="3305700" cy="3483050"/>
          </a:xfrm>
        </p:grpSpPr>
        <p:sp>
          <p:nvSpPr>
            <p:cNvPr id="110" name="Google Shape;110;p18"/>
            <p:cNvSpPr/>
            <p:nvPr/>
          </p:nvSpPr>
          <p:spPr>
            <a:xfrm>
              <a:off x="2944204" y="1189775"/>
              <a:ext cx="3305700" cy="669000"/>
            </a:xfrm>
            <a:prstGeom prst="chevron">
              <a:avLst>
                <a:gd fmla="val 50000" name="adj"/>
              </a:avLst>
            </a:prstGeom>
            <a:solidFill>
              <a:srgbClr val="B02C2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DETERMINE YOUR NEED</a:t>
              </a:r>
              <a:endParaRPr>
                <a:solidFill>
                  <a:srgbClr val="FFFFFF"/>
                </a:solidFill>
                <a:latin typeface="Roboto"/>
                <a:ea typeface="Roboto"/>
                <a:cs typeface="Roboto"/>
                <a:sym typeface="Roboto"/>
              </a:endParaRPr>
            </a:p>
          </p:txBody>
        </p:sp>
        <p:sp>
          <p:nvSpPr>
            <p:cNvPr id="111" name="Google Shape;111;p18"/>
            <p:cNvSpPr txBox="1"/>
            <p:nvPr/>
          </p:nvSpPr>
          <p:spPr>
            <a:xfrm>
              <a:off x="3478949" y="2057125"/>
              <a:ext cx="2236200" cy="26157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Font typeface="Roboto"/>
                <a:buChar char="●"/>
              </a:pPr>
              <a:r>
                <a:rPr lang="en" sz="1600">
                  <a:latin typeface="Roboto"/>
                  <a:ea typeface="Roboto"/>
                  <a:cs typeface="Roboto"/>
                  <a:sym typeface="Roboto"/>
                </a:rPr>
                <a:t>What?</a:t>
              </a:r>
              <a:endParaRPr sz="1600">
                <a:latin typeface="Roboto"/>
                <a:ea typeface="Roboto"/>
                <a:cs typeface="Roboto"/>
                <a:sym typeface="Roboto"/>
              </a:endParaRPr>
            </a:p>
            <a:p>
              <a:pPr indent="-330200" lvl="0" marL="457200" rtl="0" algn="l">
                <a:lnSpc>
                  <a:spcPct val="115000"/>
                </a:lnSpc>
                <a:spcBef>
                  <a:spcPts val="0"/>
                </a:spcBef>
                <a:spcAft>
                  <a:spcPts val="0"/>
                </a:spcAft>
                <a:buSzPts val="1600"/>
                <a:buFont typeface="Roboto"/>
                <a:buChar char="●"/>
              </a:pPr>
              <a:r>
                <a:rPr lang="en" sz="1600">
                  <a:latin typeface="Roboto"/>
                  <a:ea typeface="Roboto"/>
                  <a:cs typeface="Roboto"/>
                  <a:sym typeface="Roboto"/>
                </a:rPr>
                <a:t>Why?</a:t>
              </a:r>
              <a:endParaRPr sz="1600">
                <a:latin typeface="Roboto"/>
                <a:ea typeface="Roboto"/>
                <a:cs typeface="Roboto"/>
                <a:sym typeface="Roboto"/>
              </a:endParaRPr>
            </a:p>
            <a:p>
              <a:pPr indent="-330200" lvl="0" marL="457200" rtl="0" algn="l">
                <a:lnSpc>
                  <a:spcPct val="115000"/>
                </a:lnSpc>
                <a:spcBef>
                  <a:spcPts val="0"/>
                </a:spcBef>
                <a:spcAft>
                  <a:spcPts val="0"/>
                </a:spcAft>
                <a:buSzPts val="1600"/>
                <a:buFont typeface="Roboto"/>
                <a:buChar char="●"/>
              </a:pPr>
              <a:r>
                <a:rPr lang="en" sz="1600">
                  <a:latin typeface="Roboto"/>
                  <a:ea typeface="Roboto"/>
                  <a:cs typeface="Roboto"/>
                  <a:sym typeface="Roboto"/>
                </a:rPr>
                <a:t>Solutions?</a:t>
              </a:r>
              <a:endParaRPr sz="1600">
                <a:latin typeface="Roboto"/>
                <a:ea typeface="Roboto"/>
                <a:cs typeface="Roboto"/>
                <a:sym typeface="Roboto"/>
              </a:endParaRPr>
            </a:p>
          </p:txBody>
        </p:sp>
      </p:grpSp>
      <p:sp>
        <p:nvSpPr>
          <p:cNvPr id="112" name="Google Shape;112;p18"/>
          <p:cNvSpPr/>
          <p:nvPr/>
        </p:nvSpPr>
        <p:spPr>
          <a:xfrm rot="755168">
            <a:off x="2323223" y="3360792"/>
            <a:ext cx="1980034" cy="652920"/>
          </a:xfrm>
          <a:custGeom>
            <a:rect b="b" l="l" r="r" t="t"/>
            <a:pathLst>
              <a:path extrusionOk="0" h="35270" w="78555">
                <a:moveTo>
                  <a:pt x="0" y="0"/>
                </a:moveTo>
                <a:cubicBezTo>
                  <a:pt x="3919" y="4008"/>
                  <a:pt x="10421" y="18169"/>
                  <a:pt x="23513" y="24047"/>
                </a:cubicBezTo>
                <a:cubicBezTo>
                  <a:pt x="36606" y="29925"/>
                  <a:pt x="69381" y="33400"/>
                  <a:pt x="78555" y="35270"/>
                </a:cubicBezTo>
              </a:path>
            </a:pathLst>
          </a:custGeom>
          <a:noFill/>
          <a:ln cap="flat" cmpd="sng" w="19050">
            <a:solidFill>
              <a:srgbClr val="CC0000"/>
            </a:solidFill>
            <a:prstDash val="lgDash"/>
            <a:round/>
            <a:headEnd len="med" w="med" type="none"/>
            <a:tailEnd len="med" w="med" type="none"/>
          </a:ln>
        </p:spPr>
      </p:sp>
      <p:sp>
        <p:nvSpPr>
          <p:cNvPr id="113" name="Google Shape;113;p18"/>
          <p:cNvSpPr/>
          <p:nvPr/>
        </p:nvSpPr>
        <p:spPr>
          <a:xfrm>
            <a:off x="6776100" y="3119500"/>
            <a:ext cx="1161946" cy="1068731"/>
          </a:xfrm>
          <a:custGeom>
            <a:rect b="b" l="l" r="r" t="t"/>
            <a:pathLst>
              <a:path extrusionOk="0" h="37942" w="61699">
                <a:moveTo>
                  <a:pt x="61454" y="0"/>
                </a:moveTo>
                <a:cubicBezTo>
                  <a:pt x="60920" y="2138"/>
                  <a:pt x="63503" y="7838"/>
                  <a:pt x="58248" y="12826"/>
                </a:cubicBezTo>
                <a:cubicBezTo>
                  <a:pt x="52993" y="17814"/>
                  <a:pt x="39634" y="25740"/>
                  <a:pt x="29926" y="29926"/>
                </a:cubicBezTo>
                <a:cubicBezTo>
                  <a:pt x="20218" y="34112"/>
                  <a:pt x="4988" y="36606"/>
                  <a:pt x="0" y="37942"/>
                </a:cubicBezTo>
              </a:path>
            </a:pathLst>
          </a:custGeom>
          <a:noFill/>
          <a:ln cap="flat" cmpd="sng" w="19050">
            <a:solidFill>
              <a:srgbClr val="CC0000"/>
            </a:solidFill>
            <a:prstDash val="lgDash"/>
            <a:round/>
            <a:headEnd len="med" w="med" type="none"/>
            <a:tailEnd len="med" w="med" type="none"/>
          </a:ln>
        </p:spPr>
      </p:sp>
      <p:sp>
        <p:nvSpPr>
          <p:cNvPr id="114" name="Google Shape;114;p18"/>
          <p:cNvSpPr/>
          <p:nvPr/>
        </p:nvSpPr>
        <p:spPr>
          <a:xfrm>
            <a:off x="4595750" y="3019300"/>
            <a:ext cx="840722" cy="948579"/>
          </a:xfrm>
          <a:custGeom>
            <a:rect b="b" l="l" r="r" t="t"/>
            <a:pathLst>
              <a:path extrusionOk="0" h="29926" w="37407">
                <a:moveTo>
                  <a:pt x="0" y="0"/>
                </a:moveTo>
                <a:cubicBezTo>
                  <a:pt x="4721" y="1336"/>
                  <a:pt x="22089" y="3028"/>
                  <a:pt x="28323" y="8016"/>
                </a:cubicBezTo>
                <a:cubicBezTo>
                  <a:pt x="34558" y="13004"/>
                  <a:pt x="35893" y="26274"/>
                  <a:pt x="37407" y="29926"/>
                </a:cubicBezTo>
              </a:path>
            </a:pathLst>
          </a:custGeom>
          <a:noFill/>
          <a:ln cap="flat" cmpd="sng" w="19050">
            <a:solidFill>
              <a:srgbClr val="CC0000"/>
            </a:solidFill>
            <a:prstDash val="lgDash"/>
            <a:round/>
            <a:headEnd len="med" w="med" type="none"/>
            <a:tailEnd len="med" w="med" type="none"/>
          </a:ln>
        </p:spPr>
      </p:sp>
      <p:sp>
        <p:nvSpPr>
          <p:cNvPr id="115" name="Google Shape;115;p18"/>
          <p:cNvSpPr txBox="1"/>
          <p:nvPr>
            <p:ph idx="1" type="body"/>
          </p:nvPr>
        </p:nvSpPr>
        <p:spPr>
          <a:xfrm>
            <a:off x="4318150" y="4034650"/>
            <a:ext cx="2324700" cy="5355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b="1" lang="en" sz="2100"/>
              <a:t>Active Initiative</a:t>
            </a:r>
            <a:endParaRPr b="1" sz="2100"/>
          </a:p>
        </p:txBody>
      </p:sp>
      <p:sp>
        <p:nvSpPr>
          <p:cNvPr id="116" name="Google Shape;116;p18"/>
          <p:cNvSpPr/>
          <p:nvPr/>
        </p:nvSpPr>
        <p:spPr>
          <a:xfrm rot="5978473">
            <a:off x="4137815" y="4137456"/>
            <a:ext cx="173754" cy="160093"/>
          </a:xfrm>
          <a:prstGeom prst="triangle">
            <a:avLst>
              <a:gd fmla="val 50000" name="adj"/>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8"/>
          <p:cNvSpPr/>
          <p:nvPr/>
        </p:nvSpPr>
        <p:spPr>
          <a:xfrm rot="10491020">
            <a:off x="5326732" y="3866915"/>
            <a:ext cx="173802" cy="160248"/>
          </a:xfrm>
          <a:prstGeom prst="triangle">
            <a:avLst>
              <a:gd fmla="val 50000" name="adj"/>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8"/>
          <p:cNvSpPr/>
          <p:nvPr/>
        </p:nvSpPr>
        <p:spPr>
          <a:xfrm rot="-6468527">
            <a:off x="6586380" y="4137327"/>
            <a:ext cx="173619" cy="160339"/>
          </a:xfrm>
          <a:prstGeom prst="triangle">
            <a:avLst>
              <a:gd fmla="val 50000" name="adj"/>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8"/>
          <p:cNvSpPr/>
          <p:nvPr/>
        </p:nvSpPr>
        <p:spPr>
          <a:xfrm>
            <a:off x="3152900" y="1242450"/>
            <a:ext cx="2738700" cy="1702500"/>
          </a:xfrm>
          <a:prstGeom prst="rect">
            <a:avLst/>
          </a:prstGeom>
          <a:noFill/>
          <a:ln cap="flat" cmpd="sng" w="762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par>
                                <p:cTn fill="hold" nodeType="with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par>
                                <p:cTn fill="hold" nodeType="with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par>
                                <p:cTn fill="hold" nodeType="with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par>
                                <p:cTn fill="hold" nodeType="with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19"/>
                                        </p:tgtEl>
                                        <p:attrNameLst>
                                          <p:attrName>style.visibility</p:attrName>
                                        </p:attrNameLst>
                                      </p:cBhvr>
                                      <p:to>
                                        <p:strVal val="visible"/>
                                      </p:to>
                                    </p:set>
                                    <p:anim calcmode="lin" valueType="num">
                                      <p:cBhvr additive="base">
                                        <p:cTn dur="1000"/>
                                        <p:tgtEl>
                                          <p:spTgt spid="11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9"/>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125" name="Google Shape;125;p19"/>
          <p:cNvSpPr/>
          <p:nvPr/>
        </p:nvSpPr>
        <p:spPr>
          <a:xfrm>
            <a:off x="296450" y="499225"/>
            <a:ext cx="4785881" cy="535374"/>
          </a:xfrm>
          <a:prstGeom prst="rect">
            <a:avLst/>
          </a:prstGeom>
        </p:spPr>
        <p:txBody>
          <a:bodyPr>
            <a:prstTxWarp prst="textPlain"/>
          </a:bodyPr>
          <a:lstStyle/>
          <a:p>
            <a:pPr lvl="0" algn="ctr"/>
            <a:r>
              <a:rPr b="0" i="0">
                <a:ln cap="flat" cmpd="sng" w="9525">
                  <a:solidFill>
                    <a:srgbClr val="004065"/>
                  </a:solidFill>
                  <a:prstDash val="solid"/>
                  <a:round/>
                  <a:headEnd len="sm" w="sm" type="none"/>
                  <a:tailEnd len="sm" w="sm" type="none"/>
                </a:ln>
                <a:solidFill>
                  <a:srgbClr val="CC4125"/>
                </a:solidFill>
                <a:latin typeface="Black Ops One"/>
              </a:rPr>
              <a:t>1. INVESTIGATE</a:t>
            </a:r>
          </a:p>
        </p:txBody>
      </p:sp>
      <p:grpSp>
        <p:nvGrpSpPr>
          <p:cNvPr id="126" name="Google Shape;126;p19"/>
          <p:cNvGrpSpPr/>
          <p:nvPr/>
        </p:nvGrpSpPr>
        <p:grpSpPr>
          <a:xfrm>
            <a:off x="671231" y="3372450"/>
            <a:ext cx="6774218" cy="643500"/>
            <a:chOff x="1593000" y="2322568"/>
            <a:chExt cx="5957975" cy="643500"/>
          </a:xfrm>
        </p:grpSpPr>
        <p:sp>
          <p:nvSpPr>
            <p:cNvPr id="127" name="Google Shape;127;p19"/>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9"/>
            <p:cNvSpPr/>
            <p:nvPr/>
          </p:nvSpPr>
          <p:spPr>
            <a:xfrm flipH="1">
              <a:off x="2283025" y="2322575"/>
              <a:ext cx="1844400" cy="642600"/>
            </a:xfrm>
            <a:prstGeom prst="rect">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9"/>
            <p:cNvSpPr/>
            <p:nvPr/>
          </p:nvSpPr>
          <p:spPr>
            <a:xfrm rot="-5400000">
              <a:off x="3501574" y="1934671"/>
              <a:ext cx="643356" cy="1419149"/>
            </a:xfrm>
            <a:prstGeom prst="flowChartOffpageConnector">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9"/>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rgbClr val="FFFFFF"/>
                  </a:solidFill>
                  <a:latin typeface="Roboto Medium"/>
                  <a:ea typeface="Roboto Medium"/>
                  <a:cs typeface="Roboto Medium"/>
                  <a:sym typeface="Roboto Medium"/>
                </a:rPr>
                <a:t>Community Engagement</a:t>
              </a:r>
              <a:endParaRPr>
                <a:solidFill>
                  <a:srgbClr val="FFFFFF"/>
                </a:solidFill>
                <a:latin typeface="Roboto"/>
                <a:ea typeface="Roboto"/>
                <a:cs typeface="Roboto"/>
                <a:sym typeface="Roboto"/>
              </a:endParaRPr>
            </a:p>
          </p:txBody>
        </p:sp>
        <p:sp>
          <p:nvSpPr>
            <p:cNvPr id="131" name="Google Shape;131;p19"/>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9"/>
            <p:cNvSpPr/>
            <p:nvPr/>
          </p:nvSpPr>
          <p:spPr>
            <a:xfrm>
              <a:off x="1593000" y="2322575"/>
              <a:ext cx="690000" cy="642600"/>
            </a:xfrm>
            <a:prstGeom prst="rect">
              <a:avLst/>
            </a:prstGeom>
            <a:solidFill>
              <a:srgbClr val="BE2F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Roboto Thin"/>
                  <a:ea typeface="Roboto Thin"/>
                  <a:cs typeface="Roboto Thin"/>
                  <a:sym typeface="Roboto Thin"/>
                </a:rPr>
                <a:t>04</a:t>
              </a:r>
              <a:endParaRPr sz="2600">
                <a:solidFill>
                  <a:srgbClr val="FFFFFF"/>
                </a:solidFill>
                <a:latin typeface="Roboto Thin"/>
                <a:ea typeface="Roboto Thin"/>
                <a:cs typeface="Roboto Thin"/>
                <a:sym typeface="Roboto Thin"/>
              </a:endParaRPr>
            </a:p>
          </p:txBody>
        </p:sp>
        <p:sp>
          <p:nvSpPr>
            <p:cNvPr id="133" name="Google Shape;133;p19"/>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SzPts val="1400"/>
                <a:buFont typeface="Roboto"/>
                <a:buChar char="●"/>
              </a:pPr>
              <a:r>
                <a:rPr lang="en">
                  <a:latin typeface="Roboto"/>
                  <a:ea typeface="Roboto"/>
                  <a:cs typeface="Roboto"/>
                  <a:sym typeface="Roboto"/>
                </a:rPr>
                <a:t>Care packages for the Homeless</a:t>
              </a:r>
              <a:endParaRPr>
                <a:latin typeface="Roboto"/>
                <a:ea typeface="Roboto"/>
                <a:cs typeface="Roboto"/>
                <a:sym typeface="Roboto"/>
              </a:endParaRPr>
            </a:p>
            <a:p>
              <a:pPr indent="-317500" lvl="0" marL="457200" rtl="0" algn="l">
                <a:lnSpc>
                  <a:spcPct val="115000"/>
                </a:lnSpc>
                <a:spcBef>
                  <a:spcPts val="0"/>
                </a:spcBef>
                <a:spcAft>
                  <a:spcPts val="0"/>
                </a:spcAft>
                <a:buSzPts val="1400"/>
                <a:buFont typeface="Roboto"/>
                <a:buChar char="●"/>
              </a:pPr>
              <a:r>
                <a:rPr lang="en">
                  <a:latin typeface="Roboto"/>
                  <a:ea typeface="Roboto"/>
                  <a:cs typeface="Roboto"/>
                  <a:sym typeface="Roboto"/>
                </a:rPr>
                <a:t>Refurbish local landmarks</a:t>
              </a:r>
              <a:endParaRPr>
                <a:latin typeface="Roboto"/>
                <a:ea typeface="Roboto"/>
                <a:cs typeface="Roboto"/>
                <a:sym typeface="Roboto"/>
              </a:endParaRPr>
            </a:p>
          </p:txBody>
        </p:sp>
      </p:grpSp>
      <p:grpSp>
        <p:nvGrpSpPr>
          <p:cNvPr id="134" name="Google Shape;134;p19"/>
          <p:cNvGrpSpPr/>
          <p:nvPr/>
        </p:nvGrpSpPr>
        <p:grpSpPr>
          <a:xfrm>
            <a:off x="671225" y="2717575"/>
            <a:ext cx="6774218" cy="643500"/>
            <a:chOff x="1593000" y="2322568"/>
            <a:chExt cx="5957975" cy="643500"/>
          </a:xfrm>
        </p:grpSpPr>
        <p:sp>
          <p:nvSpPr>
            <p:cNvPr id="135" name="Google Shape;135;p19"/>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9"/>
            <p:cNvSpPr/>
            <p:nvPr/>
          </p:nvSpPr>
          <p:spPr>
            <a:xfrm flipH="1">
              <a:off x="2283025" y="2322575"/>
              <a:ext cx="1844400" cy="642600"/>
            </a:xfrm>
            <a:prstGeom prst="rect">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9"/>
            <p:cNvSpPr/>
            <p:nvPr/>
          </p:nvSpPr>
          <p:spPr>
            <a:xfrm rot="-5400000">
              <a:off x="3501574" y="1934671"/>
              <a:ext cx="643356" cy="1419149"/>
            </a:xfrm>
            <a:prstGeom prst="flowChartOffpageConnector">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9"/>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rgbClr val="FFFFFF"/>
                  </a:solidFill>
                  <a:latin typeface="Roboto Medium"/>
                  <a:ea typeface="Roboto Medium"/>
                  <a:cs typeface="Roboto Medium"/>
                  <a:sym typeface="Roboto Medium"/>
                </a:rPr>
                <a:t>Environmental Responsibility</a:t>
              </a:r>
              <a:endParaRPr>
                <a:solidFill>
                  <a:srgbClr val="FFFFFF"/>
                </a:solidFill>
                <a:latin typeface="Roboto"/>
                <a:ea typeface="Roboto"/>
                <a:cs typeface="Roboto"/>
                <a:sym typeface="Roboto"/>
              </a:endParaRPr>
            </a:p>
          </p:txBody>
        </p:sp>
        <p:sp>
          <p:nvSpPr>
            <p:cNvPr id="139" name="Google Shape;139;p19"/>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9"/>
            <p:cNvSpPr/>
            <p:nvPr/>
          </p:nvSpPr>
          <p:spPr>
            <a:xfrm>
              <a:off x="1593000" y="2322575"/>
              <a:ext cx="690000" cy="642600"/>
            </a:xfrm>
            <a:prstGeom prst="rect">
              <a:avLst/>
            </a:prstGeom>
            <a:solidFill>
              <a:srgbClr val="BE2F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Roboto Thin"/>
                  <a:ea typeface="Roboto Thin"/>
                  <a:cs typeface="Roboto Thin"/>
                  <a:sym typeface="Roboto Thin"/>
                </a:rPr>
                <a:t>03</a:t>
              </a:r>
              <a:endParaRPr sz="2600">
                <a:solidFill>
                  <a:srgbClr val="FFFFFF"/>
                </a:solidFill>
                <a:latin typeface="Roboto Thin"/>
                <a:ea typeface="Roboto Thin"/>
                <a:cs typeface="Roboto Thin"/>
                <a:sym typeface="Roboto Thin"/>
              </a:endParaRPr>
            </a:p>
          </p:txBody>
        </p:sp>
        <p:sp>
          <p:nvSpPr>
            <p:cNvPr id="141" name="Google Shape;141;p19"/>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SzPts val="1400"/>
                <a:buFont typeface="Roboto"/>
                <a:buChar char="●"/>
              </a:pPr>
              <a:r>
                <a:rPr lang="en">
                  <a:latin typeface="Roboto"/>
                  <a:ea typeface="Roboto"/>
                  <a:cs typeface="Roboto"/>
                  <a:sym typeface="Roboto"/>
                </a:rPr>
                <a:t>Begin a recycling campaign</a:t>
              </a:r>
              <a:endParaRPr>
                <a:latin typeface="Roboto"/>
                <a:ea typeface="Roboto"/>
                <a:cs typeface="Roboto"/>
                <a:sym typeface="Roboto"/>
              </a:endParaRPr>
            </a:p>
            <a:p>
              <a:pPr indent="-317500" lvl="0" marL="457200" rtl="0" algn="l">
                <a:lnSpc>
                  <a:spcPct val="115000"/>
                </a:lnSpc>
                <a:spcBef>
                  <a:spcPts val="0"/>
                </a:spcBef>
                <a:spcAft>
                  <a:spcPts val="0"/>
                </a:spcAft>
                <a:buSzPts val="1400"/>
                <a:buFont typeface="Roboto"/>
                <a:buChar char="●"/>
              </a:pPr>
              <a:r>
                <a:rPr lang="en">
                  <a:latin typeface="Roboto"/>
                  <a:ea typeface="Roboto"/>
                  <a:cs typeface="Roboto"/>
                  <a:sym typeface="Roboto"/>
                </a:rPr>
                <a:t>Plant new trees in a local park</a:t>
              </a:r>
              <a:endParaRPr>
                <a:latin typeface="Roboto"/>
                <a:ea typeface="Roboto"/>
                <a:cs typeface="Roboto"/>
                <a:sym typeface="Roboto"/>
              </a:endParaRPr>
            </a:p>
          </p:txBody>
        </p:sp>
      </p:grpSp>
      <p:grpSp>
        <p:nvGrpSpPr>
          <p:cNvPr id="142" name="Google Shape;142;p19"/>
          <p:cNvGrpSpPr/>
          <p:nvPr/>
        </p:nvGrpSpPr>
        <p:grpSpPr>
          <a:xfrm>
            <a:off x="671231" y="2062700"/>
            <a:ext cx="6774302" cy="643500"/>
            <a:chOff x="1593000" y="2322568"/>
            <a:chExt cx="5958049" cy="643500"/>
          </a:xfrm>
        </p:grpSpPr>
        <p:sp>
          <p:nvSpPr>
            <p:cNvPr id="143" name="Google Shape;143;p19"/>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9"/>
            <p:cNvSpPr/>
            <p:nvPr/>
          </p:nvSpPr>
          <p:spPr>
            <a:xfrm flipH="1">
              <a:off x="2283025" y="2322575"/>
              <a:ext cx="1844400" cy="642600"/>
            </a:xfrm>
            <a:prstGeom prst="rect">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9"/>
            <p:cNvSpPr/>
            <p:nvPr/>
          </p:nvSpPr>
          <p:spPr>
            <a:xfrm rot="-5400000">
              <a:off x="3501574" y="1934671"/>
              <a:ext cx="643356" cy="1419149"/>
            </a:xfrm>
            <a:prstGeom prst="flowChartOffpageConnector">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9"/>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rgbClr val="FFFFFF"/>
                  </a:solidFill>
                  <a:latin typeface="Roboto Medium"/>
                  <a:ea typeface="Roboto Medium"/>
                  <a:cs typeface="Roboto Medium"/>
                  <a:sym typeface="Roboto Medium"/>
                </a:rPr>
                <a:t>Hunger, Health, and Nutrition</a:t>
              </a:r>
              <a:endParaRPr>
                <a:solidFill>
                  <a:srgbClr val="FFFFFF"/>
                </a:solidFill>
                <a:latin typeface="Roboto"/>
                <a:ea typeface="Roboto"/>
                <a:cs typeface="Roboto"/>
                <a:sym typeface="Roboto"/>
              </a:endParaRPr>
            </a:p>
          </p:txBody>
        </p:sp>
        <p:sp>
          <p:nvSpPr>
            <p:cNvPr id="147" name="Google Shape;147;p19"/>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9"/>
            <p:cNvSpPr/>
            <p:nvPr/>
          </p:nvSpPr>
          <p:spPr>
            <a:xfrm>
              <a:off x="1593000" y="2322575"/>
              <a:ext cx="690000" cy="642600"/>
            </a:xfrm>
            <a:prstGeom prst="rect">
              <a:avLst/>
            </a:prstGeom>
            <a:solidFill>
              <a:srgbClr val="BE2F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Roboto Thin"/>
                  <a:ea typeface="Roboto Thin"/>
                  <a:cs typeface="Roboto Thin"/>
                  <a:sym typeface="Roboto Thin"/>
                </a:rPr>
                <a:t>02</a:t>
              </a:r>
              <a:endParaRPr sz="2600">
                <a:solidFill>
                  <a:srgbClr val="FFFFFF"/>
                </a:solidFill>
                <a:latin typeface="Roboto Thin"/>
                <a:ea typeface="Roboto Thin"/>
                <a:cs typeface="Roboto Thin"/>
                <a:sym typeface="Roboto Thin"/>
              </a:endParaRPr>
            </a:p>
          </p:txBody>
        </p:sp>
        <p:sp>
          <p:nvSpPr>
            <p:cNvPr id="149" name="Google Shape;149;p19"/>
            <p:cNvSpPr/>
            <p:nvPr/>
          </p:nvSpPr>
          <p:spPr>
            <a:xfrm>
              <a:off x="4387849" y="2323743"/>
              <a:ext cx="3163200" cy="642300"/>
            </a:xfrm>
            <a:prstGeom prst="rect">
              <a:avLst/>
            </a:prstGeom>
            <a:noFill/>
            <a:ln>
              <a:noFill/>
            </a:ln>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SzPts val="1400"/>
                <a:buFont typeface="Roboto"/>
                <a:buChar char="●"/>
              </a:pPr>
              <a:r>
                <a:rPr lang="en">
                  <a:latin typeface="Roboto"/>
                  <a:ea typeface="Roboto"/>
                  <a:cs typeface="Roboto"/>
                  <a:sym typeface="Roboto"/>
                </a:rPr>
                <a:t>Donate student grown produce</a:t>
              </a:r>
              <a:endParaRPr>
                <a:latin typeface="Roboto"/>
                <a:ea typeface="Roboto"/>
                <a:cs typeface="Roboto"/>
                <a:sym typeface="Roboto"/>
              </a:endParaRPr>
            </a:p>
            <a:p>
              <a:pPr indent="-317500" lvl="0" marL="457200" rtl="0" algn="l">
                <a:lnSpc>
                  <a:spcPct val="115000"/>
                </a:lnSpc>
                <a:spcBef>
                  <a:spcPts val="0"/>
                </a:spcBef>
                <a:spcAft>
                  <a:spcPts val="0"/>
                </a:spcAft>
                <a:buSzPts val="1400"/>
                <a:buFont typeface="Roboto"/>
                <a:buChar char="●"/>
              </a:pPr>
              <a:r>
                <a:rPr lang="en">
                  <a:latin typeface="Roboto"/>
                  <a:ea typeface="Roboto"/>
                  <a:cs typeface="Roboto"/>
                  <a:sym typeface="Roboto"/>
                </a:rPr>
                <a:t>Build/Renovate a Community Garden</a:t>
              </a:r>
              <a:endParaRPr>
                <a:latin typeface="Roboto"/>
                <a:ea typeface="Roboto"/>
                <a:cs typeface="Roboto"/>
                <a:sym typeface="Roboto"/>
              </a:endParaRPr>
            </a:p>
          </p:txBody>
        </p:sp>
      </p:grpSp>
      <p:grpSp>
        <p:nvGrpSpPr>
          <p:cNvPr id="150" name="Google Shape;150;p19"/>
          <p:cNvGrpSpPr/>
          <p:nvPr/>
        </p:nvGrpSpPr>
        <p:grpSpPr>
          <a:xfrm>
            <a:off x="671263" y="1407825"/>
            <a:ext cx="6774218" cy="643500"/>
            <a:chOff x="1593000" y="2322568"/>
            <a:chExt cx="5957975" cy="643500"/>
          </a:xfrm>
        </p:grpSpPr>
        <p:sp>
          <p:nvSpPr>
            <p:cNvPr id="151" name="Google Shape;151;p19"/>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9"/>
            <p:cNvSpPr/>
            <p:nvPr/>
          </p:nvSpPr>
          <p:spPr>
            <a:xfrm flipH="1">
              <a:off x="2283025" y="2322575"/>
              <a:ext cx="1844400" cy="642600"/>
            </a:xfrm>
            <a:prstGeom prst="rect">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9"/>
            <p:cNvSpPr/>
            <p:nvPr/>
          </p:nvSpPr>
          <p:spPr>
            <a:xfrm rot="-5400000">
              <a:off x="3501574" y="1934671"/>
              <a:ext cx="643356" cy="1419149"/>
            </a:xfrm>
            <a:prstGeom prst="flowChartOffpageConnector">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9"/>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rgbClr val="FFFFFF"/>
                  </a:solidFill>
                  <a:latin typeface="Roboto Medium"/>
                  <a:ea typeface="Roboto Medium"/>
                  <a:cs typeface="Roboto Medium"/>
                  <a:sym typeface="Roboto Medium"/>
                </a:rPr>
                <a:t>Community Safety</a:t>
              </a:r>
              <a:endParaRPr>
                <a:solidFill>
                  <a:srgbClr val="FFFFFF"/>
                </a:solidFill>
                <a:latin typeface="Roboto"/>
                <a:ea typeface="Roboto"/>
                <a:cs typeface="Roboto"/>
                <a:sym typeface="Roboto"/>
              </a:endParaRPr>
            </a:p>
          </p:txBody>
        </p:sp>
        <p:sp>
          <p:nvSpPr>
            <p:cNvPr id="155" name="Google Shape;155;p19"/>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9"/>
            <p:cNvSpPr/>
            <p:nvPr/>
          </p:nvSpPr>
          <p:spPr>
            <a:xfrm>
              <a:off x="1593000" y="2322575"/>
              <a:ext cx="690000" cy="642600"/>
            </a:xfrm>
            <a:prstGeom prst="rect">
              <a:avLst/>
            </a:prstGeom>
            <a:solidFill>
              <a:srgbClr val="BE2F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Roboto Thin"/>
                  <a:ea typeface="Roboto Thin"/>
                  <a:cs typeface="Roboto Thin"/>
                  <a:sym typeface="Roboto Thin"/>
                </a:rPr>
                <a:t>01</a:t>
              </a:r>
              <a:endParaRPr sz="2600">
                <a:solidFill>
                  <a:srgbClr val="FFFFFF"/>
                </a:solidFill>
                <a:latin typeface="Roboto Thin"/>
                <a:ea typeface="Roboto Thin"/>
                <a:cs typeface="Roboto Thin"/>
                <a:sym typeface="Roboto Thin"/>
              </a:endParaRPr>
            </a:p>
          </p:txBody>
        </p:sp>
        <p:sp>
          <p:nvSpPr>
            <p:cNvPr id="157" name="Google Shape;157;p19"/>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SzPts val="1400"/>
                <a:buFont typeface="Roboto"/>
                <a:buChar char="●"/>
              </a:pPr>
              <a:r>
                <a:rPr lang="en">
                  <a:latin typeface="Roboto"/>
                  <a:ea typeface="Roboto"/>
                  <a:cs typeface="Roboto"/>
                  <a:sym typeface="Roboto"/>
                </a:rPr>
                <a:t>Organize a First-Aid Training</a:t>
              </a:r>
              <a:endParaRPr>
                <a:latin typeface="Roboto"/>
                <a:ea typeface="Roboto"/>
                <a:cs typeface="Roboto"/>
                <a:sym typeface="Roboto"/>
              </a:endParaRPr>
            </a:p>
            <a:p>
              <a:pPr indent="-317500" lvl="0" marL="457200" rtl="0" algn="l">
                <a:lnSpc>
                  <a:spcPct val="115000"/>
                </a:lnSpc>
                <a:spcBef>
                  <a:spcPts val="0"/>
                </a:spcBef>
                <a:spcAft>
                  <a:spcPts val="0"/>
                </a:spcAft>
                <a:buSzPts val="1400"/>
                <a:buFont typeface="Roboto"/>
                <a:buChar char="●"/>
              </a:pPr>
              <a:r>
                <a:rPr lang="en">
                  <a:latin typeface="Roboto"/>
                  <a:ea typeface="Roboto"/>
                  <a:cs typeface="Roboto"/>
                  <a:sym typeface="Roboto"/>
                </a:rPr>
                <a:t>Donate Items to Foster Youth</a:t>
              </a:r>
              <a:endParaRPr>
                <a:latin typeface="Roboto"/>
                <a:ea typeface="Roboto"/>
                <a:cs typeface="Roboto"/>
                <a:sym typeface="Roboto"/>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0"/>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163" name="Google Shape;163;p20"/>
          <p:cNvSpPr/>
          <p:nvPr/>
        </p:nvSpPr>
        <p:spPr>
          <a:xfrm>
            <a:off x="296450" y="499225"/>
            <a:ext cx="4785881" cy="535374"/>
          </a:xfrm>
          <a:prstGeom prst="rect">
            <a:avLst/>
          </a:prstGeom>
        </p:spPr>
        <p:txBody>
          <a:bodyPr>
            <a:prstTxWarp prst="textPlain"/>
          </a:bodyPr>
          <a:lstStyle/>
          <a:p>
            <a:pPr lvl="0" algn="ctr"/>
            <a:r>
              <a:rPr b="0" i="0">
                <a:ln cap="flat" cmpd="sng" w="9525">
                  <a:solidFill>
                    <a:srgbClr val="004065"/>
                  </a:solidFill>
                  <a:prstDash val="solid"/>
                  <a:round/>
                  <a:headEnd len="sm" w="sm" type="none"/>
                  <a:tailEnd len="sm" w="sm" type="none"/>
                </a:ln>
                <a:solidFill>
                  <a:srgbClr val="CC4125"/>
                </a:solidFill>
                <a:latin typeface="Black Ops One"/>
              </a:rPr>
              <a:t>1. INVESTIGATE</a:t>
            </a:r>
          </a:p>
        </p:txBody>
      </p:sp>
      <p:grpSp>
        <p:nvGrpSpPr>
          <p:cNvPr id="164" name="Google Shape;164;p20"/>
          <p:cNvGrpSpPr/>
          <p:nvPr/>
        </p:nvGrpSpPr>
        <p:grpSpPr>
          <a:xfrm>
            <a:off x="228337" y="1355250"/>
            <a:ext cx="2513370" cy="3478800"/>
            <a:chOff x="1118234" y="283725"/>
            <a:chExt cx="2090816" cy="4076400"/>
          </a:xfrm>
        </p:grpSpPr>
        <p:sp>
          <p:nvSpPr>
            <p:cNvPr id="165" name="Google Shape;165;p20"/>
            <p:cNvSpPr/>
            <p:nvPr/>
          </p:nvSpPr>
          <p:spPr>
            <a:xfrm>
              <a:off x="1178650" y="283725"/>
              <a:ext cx="2030400" cy="4076400"/>
            </a:xfrm>
            <a:prstGeom prst="rect">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0"/>
            <p:cNvSpPr/>
            <p:nvPr/>
          </p:nvSpPr>
          <p:spPr>
            <a:xfrm>
              <a:off x="1118234" y="341749"/>
              <a:ext cx="2048100" cy="1896300"/>
            </a:xfrm>
            <a:prstGeom prst="rect">
              <a:avLst/>
            </a:prstGeom>
            <a:solidFill>
              <a:srgbClr val="FFFFFF"/>
            </a:solid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0"/>
            <p:cNvSpPr/>
            <p:nvPr/>
          </p:nvSpPr>
          <p:spPr>
            <a:xfrm>
              <a:off x="1233923" y="1225061"/>
              <a:ext cx="1815000" cy="60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oboto Medium"/>
                  <a:ea typeface="Roboto Medium"/>
                  <a:cs typeface="Roboto Medium"/>
                  <a:sym typeface="Roboto Medium"/>
                </a:rPr>
                <a:t>FFA members interact with the recipients of the project or the physical environment</a:t>
              </a:r>
              <a:endParaRPr sz="1200">
                <a:latin typeface="Roboto Medium"/>
                <a:ea typeface="Roboto Medium"/>
                <a:cs typeface="Roboto Medium"/>
                <a:sym typeface="Roboto Medium"/>
              </a:endParaRPr>
            </a:p>
          </p:txBody>
        </p:sp>
        <p:sp>
          <p:nvSpPr>
            <p:cNvPr id="168" name="Google Shape;168;p20"/>
            <p:cNvSpPr/>
            <p:nvPr/>
          </p:nvSpPr>
          <p:spPr>
            <a:xfrm>
              <a:off x="1233850" y="470600"/>
              <a:ext cx="1815000" cy="6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latin typeface="Roboto"/>
                  <a:ea typeface="Roboto"/>
                  <a:cs typeface="Roboto"/>
                  <a:sym typeface="Roboto"/>
                </a:rPr>
                <a:t>Direct</a:t>
              </a:r>
              <a:endParaRPr sz="2800">
                <a:latin typeface="Roboto Thin"/>
                <a:ea typeface="Roboto Thin"/>
                <a:cs typeface="Roboto Thin"/>
                <a:sym typeface="Roboto Thin"/>
              </a:endParaRPr>
            </a:p>
          </p:txBody>
        </p:sp>
        <p:sp>
          <p:nvSpPr>
            <p:cNvPr id="169" name="Google Shape;169;p20"/>
            <p:cNvSpPr/>
            <p:nvPr/>
          </p:nvSpPr>
          <p:spPr>
            <a:xfrm rot="5400000">
              <a:off x="1947731" y="2239835"/>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0"/>
            <p:cNvSpPr/>
            <p:nvPr/>
          </p:nvSpPr>
          <p:spPr>
            <a:xfrm>
              <a:off x="1178646" y="2481436"/>
              <a:ext cx="2030400" cy="16929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Serving at a soup kitchen</a:t>
              </a:r>
              <a:endParaRPr>
                <a:solidFill>
                  <a:srgbClr val="FFFFFF"/>
                </a:solidFill>
                <a:latin typeface="Roboto"/>
                <a:ea typeface="Roboto"/>
                <a:cs typeface="Roboto"/>
                <a:sym typeface="Roboto"/>
              </a:endParaRPr>
            </a:p>
            <a:p>
              <a:pPr indent="-317500" lvl="0" marL="457200" rtl="0" algn="l">
                <a:lnSpc>
                  <a:spcPct val="115000"/>
                </a:lnSpc>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Community/Campus Beautification</a:t>
              </a:r>
              <a:endParaRPr>
                <a:solidFill>
                  <a:srgbClr val="FFFFFF"/>
                </a:solidFill>
                <a:latin typeface="Roboto"/>
                <a:ea typeface="Roboto"/>
                <a:cs typeface="Roboto"/>
                <a:sym typeface="Roboto"/>
              </a:endParaRPr>
            </a:p>
            <a:p>
              <a:pPr indent="-317500" lvl="0" marL="457200" rtl="0" algn="l">
                <a:lnSpc>
                  <a:spcPct val="115000"/>
                </a:lnSpc>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Serving at Community Centers/Shelters</a:t>
              </a:r>
              <a:endParaRPr>
                <a:solidFill>
                  <a:srgbClr val="FFFFFF"/>
                </a:solidFill>
                <a:latin typeface="Roboto"/>
                <a:ea typeface="Roboto"/>
                <a:cs typeface="Roboto"/>
                <a:sym typeface="Roboto"/>
              </a:endParaRPr>
            </a:p>
          </p:txBody>
        </p:sp>
      </p:grpSp>
      <p:grpSp>
        <p:nvGrpSpPr>
          <p:cNvPr id="171" name="Google Shape;171;p20"/>
          <p:cNvGrpSpPr/>
          <p:nvPr/>
        </p:nvGrpSpPr>
        <p:grpSpPr>
          <a:xfrm>
            <a:off x="2816659" y="1355250"/>
            <a:ext cx="2607267" cy="3478800"/>
            <a:chOff x="1118218" y="283725"/>
            <a:chExt cx="2090832" cy="4076400"/>
          </a:xfrm>
        </p:grpSpPr>
        <p:sp>
          <p:nvSpPr>
            <p:cNvPr id="172" name="Google Shape;172;p20"/>
            <p:cNvSpPr/>
            <p:nvPr/>
          </p:nvSpPr>
          <p:spPr>
            <a:xfrm>
              <a:off x="1178650" y="283725"/>
              <a:ext cx="2030400" cy="4076400"/>
            </a:xfrm>
            <a:prstGeom prst="rect">
              <a:avLst/>
            </a:pr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0"/>
            <p:cNvSpPr/>
            <p:nvPr/>
          </p:nvSpPr>
          <p:spPr>
            <a:xfrm>
              <a:off x="1118218" y="341749"/>
              <a:ext cx="2048100" cy="1896300"/>
            </a:xfrm>
            <a:prstGeom prst="rect">
              <a:avLst/>
            </a:prstGeom>
            <a:solidFill>
              <a:srgbClr val="FFFFFF"/>
            </a:solidFill>
            <a:ln cap="flat" cmpd="sng" w="19050">
              <a:solidFill>
                <a:srgbClr val="A61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0"/>
            <p:cNvSpPr/>
            <p:nvPr/>
          </p:nvSpPr>
          <p:spPr>
            <a:xfrm>
              <a:off x="1233923" y="1225061"/>
              <a:ext cx="1815000" cy="60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oboto Medium"/>
                  <a:ea typeface="Roboto Medium"/>
                  <a:cs typeface="Roboto Medium"/>
                  <a:sym typeface="Roboto Medium"/>
                </a:rPr>
                <a:t>FFA members channel resources to a problem but do not interact with those being served</a:t>
              </a:r>
              <a:endParaRPr sz="1200">
                <a:latin typeface="Roboto Medium"/>
                <a:ea typeface="Roboto Medium"/>
                <a:cs typeface="Roboto Medium"/>
                <a:sym typeface="Roboto Medium"/>
              </a:endParaRPr>
            </a:p>
          </p:txBody>
        </p:sp>
        <p:sp>
          <p:nvSpPr>
            <p:cNvPr id="175" name="Google Shape;175;p20"/>
            <p:cNvSpPr/>
            <p:nvPr/>
          </p:nvSpPr>
          <p:spPr>
            <a:xfrm>
              <a:off x="1233850" y="470600"/>
              <a:ext cx="1815000" cy="6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latin typeface="Roboto"/>
                  <a:ea typeface="Roboto"/>
                  <a:cs typeface="Roboto"/>
                  <a:sym typeface="Roboto"/>
                </a:rPr>
                <a:t>In-Direct</a:t>
              </a:r>
              <a:endParaRPr sz="2800">
                <a:latin typeface="Roboto Thin"/>
                <a:ea typeface="Roboto Thin"/>
                <a:cs typeface="Roboto Thin"/>
                <a:sym typeface="Roboto Thin"/>
              </a:endParaRPr>
            </a:p>
          </p:txBody>
        </p:sp>
        <p:sp>
          <p:nvSpPr>
            <p:cNvPr id="176" name="Google Shape;176;p20"/>
            <p:cNvSpPr/>
            <p:nvPr/>
          </p:nvSpPr>
          <p:spPr>
            <a:xfrm rot="5400000">
              <a:off x="1938956" y="2237435"/>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0"/>
            <p:cNvSpPr/>
            <p:nvPr/>
          </p:nvSpPr>
          <p:spPr>
            <a:xfrm>
              <a:off x="1148439" y="2479016"/>
              <a:ext cx="2030400" cy="17892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Hosting a canned food drive</a:t>
              </a:r>
              <a:endParaRPr>
                <a:solidFill>
                  <a:srgbClr val="FFFFFF"/>
                </a:solidFill>
                <a:latin typeface="Roboto"/>
                <a:ea typeface="Roboto"/>
                <a:cs typeface="Roboto"/>
                <a:sym typeface="Roboto"/>
              </a:endParaRPr>
            </a:p>
            <a:p>
              <a:pPr indent="-317500" lvl="0" marL="457200" rtl="0" algn="l">
                <a:lnSpc>
                  <a:spcPct val="115000"/>
                </a:lnSpc>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Hosting a Toy Drive</a:t>
              </a:r>
              <a:endParaRPr>
                <a:solidFill>
                  <a:srgbClr val="FFFFFF"/>
                </a:solidFill>
                <a:latin typeface="Roboto"/>
                <a:ea typeface="Roboto"/>
                <a:cs typeface="Roboto"/>
                <a:sym typeface="Roboto"/>
              </a:endParaRPr>
            </a:p>
            <a:p>
              <a:pPr indent="-317500" lvl="0" marL="457200" rtl="0" algn="l">
                <a:lnSpc>
                  <a:spcPct val="115000"/>
                </a:lnSpc>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Package meals for the needy</a:t>
              </a:r>
              <a:endParaRPr>
                <a:solidFill>
                  <a:srgbClr val="FFFFFF"/>
                </a:solidFill>
                <a:latin typeface="Roboto"/>
                <a:ea typeface="Roboto"/>
                <a:cs typeface="Roboto"/>
                <a:sym typeface="Roboto"/>
              </a:endParaRPr>
            </a:p>
          </p:txBody>
        </p:sp>
      </p:grpSp>
      <p:grpSp>
        <p:nvGrpSpPr>
          <p:cNvPr id="178" name="Google Shape;178;p20"/>
          <p:cNvGrpSpPr/>
          <p:nvPr/>
        </p:nvGrpSpPr>
        <p:grpSpPr>
          <a:xfrm>
            <a:off x="5486265" y="1355250"/>
            <a:ext cx="2607261" cy="3478800"/>
            <a:chOff x="1118224" y="283725"/>
            <a:chExt cx="2090826" cy="4076400"/>
          </a:xfrm>
        </p:grpSpPr>
        <p:sp>
          <p:nvSpPr>
            <p:cNvPr id="179" name="Google Shape;179;p20"/>
            <p:cNvSpPr/>
            <p:nvPr/>
          </p:nvSpPr>
          <p:spPr>
            <a:xfrm>
              <a:off x="1178650" y="283725"/>
              <a:ext cx="2030400" cy="4076400"/>
            </a:xfrm>
            <a:prstGeom prst="rect">
              <a:avLst/>
            </a:prstGeom>
            <a:solidFill>
              <a:srgbClr val="85200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0"/>
            <p:cNvSpPr/>
            <p:nvPr/>
          </p:nvSpPr>
          <p:spPr>
            <a:xfrm>
              <a:off x="1118224" y="341749"/>
              <a:ext cx="2048100" cy="1896300"/>
            </a:xfrm>
            <a:prstGeom prst="rect">
              <a:avLst/>
            </a:prstGeom>
            <a:solidFill>
              <a:srgbClr val="FFFFFF"/>
            </a:solidFill>
            <a:ln cap="flat" cmpd="sng" w="19050">
              <a:solidFill>
                <a:srgbClr val="85200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0"/>
            <p:cNvSpPr/>
            <p:nvPr/>
          </p:nvSpPr>
          <p:spPr>
            <a:xfrm>
              <a:off x="1233923" y="1225061"/>
              <a:ext cx="1815000" cy="60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Medium"/>
                  <a:ea typeface="Roboto Medium"/>
                  <a:cs typeface="Roboto Medium"/>
                  <a:sym typeface="Roboto Medium"/>
                </a:rPr>
                <a:t>FFA members bring awareness to an issue and inspire other to take action</a:t>
              </a:r>
              <a:endParaRPr sz="1200">
                <a:solidFill>
                  <a:schemeClr val="dk1"/>
                </a:solidFill>
                <a:latin typeface="Roboto Medium"/>
                <a:ea typeface="Roboto Medium"/>
                <a:cs typeface="Roboto Medium"/>
                <a:sym typeface="Roboto Medium"/>
              </a:endParaRPr>
            </a:p>
          </p:txBody>
        </p:sp>
        <p:sp>
          <p:nvSpPr>
            <p:cNvPr id="182" name="Google Shape;182;p20"/>
            <p:cNvSpPr/>
            <p:nvPr/>
          </p:nvSpPr>
          <p:spPr>
            <a:xfrm>
              <a:off x="1233850" y="470600"/>
              <a:ext cx="1815000" cy="6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latin typeface="Roboto"/>
                  <a:ea typeface="Roboto"/>
                  <a:cs typeface="Roboto"/>
                  <a:sym typeface="Roboto"/>
                </a:rPr>
                <a:t>Advocacy</a:t>
              </a:r>
              <a:endParaRPr sz="2800">
                <a:latin typeface="Roboto Thin"/>
                <a:ea typeface="Roboto Thin"/>
                <a:cs typeface="Roboto Thin"/>
                <a:sym typeface="Roboto Thin"/>
              </a:endParaRPr>
            </a:p>
          </p:txBody>
        </p:sp>
        <p:sp>
          <p:nvSpPr>
            <p:cNvPr id="183" name="Google Shape;183;p20"/>
            <p:cNvSpPr/>
            <p:nvPr/>
          </p:nvSpPr>
          <p:spPr>
            <a:xfrm rot="5400000">
              <a:off x="1938871" y="2233284"/>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0"/>
            <p:cNvSpPr/>
            <p:nvPr/>
          </p:nvSpPr>
          <p:spPr>
            <a:xfrm>
              <a:off x="1118224" y="2490502"/>
              <a:ext cx="2030400" cy="10854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Hosting an Ag Day to teach youth about agriculture</a:t>
              </a:r>
              <a:endParaRPr>
                <a:solidFill>
                  <a:srgbClr val="FFFFFF"/>
                </a:solidFill>
                <a:latin typeface="Roboto"/>
                <a:ea typeface="Roboto"/>
                <a:cs typeface="Roboto"/>
                <a:sym typeface="Roboto"/>
              </a:endParaRPr>
            </a:p>
            <a:p>
              <a:pPr indent="-317500" lvl="0" marL="457200" rtl="0" algn="l">
                <a:lnSpc>
                  <a:spcPct val="115000"/>
                </a:lnSpc>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Host a 5K run to raise awareness for an issue</a:t>
              </a:r>
              <a:endParaRPr>
                <a:solidFill>
                  <a:srgbClr val="FFFFFF"/>
                </a:solidFill>
                <a:latin typeface="Roboto"/>
                <a:ea typeface="Roboto"/>
                <a:cs typeface="Roboto"/>
                <a:sym typeface="Roboto"/>
              </a:endParaRPr>
            </a:p>
          </p:txBody>
        </p:sp>
      </p:grpSp>
      <p:grpSp>
        <p:nvGrpSpPr>
          <p:cNvPr id="185" name="Google Shape;185;p20"/>
          <p:cNvGrpSpPr/>
          <p:nvPr/>
        </p:nvGrpSpPr>
        <p:grpSpPr>
          <a:xfrm>
            <a:off x="1613500" y="1558609"/>
            <a:ext cx="709171" cy="535369"/>
            <a:chOff x="6671087" y="2009304"/>
            <a:chExt cx="332757" cy="281833"/>
          </a:xfrm>
        </p:grpSpPr>
        <p:sp>
          <p:nvSpPr>
            <p:cNvPr id="186" name="Google Shape;186;p20"/>
            <p:cNvSpPr/>
            <p:nvPr/>
          </p:nvSpPr>
          <p:spPr>
            <a:xfrm>
              <a:off x="6671087" y="2023658"/>
              <a:ext cx="331993" cy="267478"/>
            </a:xfrm>
            <a:custGeom>
              <a:rect b="b" l="l" r="r" t="t"/>
              <a:pathLst>
                <a:path extrusionOk="0" h="8404" w="10431">
                  <a:moveTo>
                    <a:pt x="6359" y="2272"/>
                  </a:moveTo>
                  <a:lnTo>
                    <a:pt x="7192" y="2546"/>
                  </a:lnTo>
                  <a:cubicBezTo>
                    <a:pt x="7203" y="2553"/>
                    <a:pt x="7215" y="2556"/>
                    <a:pt x="7228" y="2556"/>
                  </a:cubicBezTo>
                  <a:cubicBezTo>
                    <a:pt x="7261" y="2556"/>
                    <a:pt x="7298" y="2539"/>
                    <a:pt x="7323" y="2522"/>
                  </a:cubicBezTo>
                  <a:lnTo>
                    <a:pt x="7585" y="2332"/>
                  </a:lnTo>
                  <a:lnTo>
                    <a:pt x="9419" y="4725"/>
                  </a:lnTo>
                  <a:lnTo>
                    <a:pt x="9109" y="4951"/>
                  </a:lnTo>
                  <a:cubicBezTo>
                    <a:pt x="9097" y="4927"/>
                    <a:pt x="9061" y="4915"/>
                    <a:pt x="9050" y="4903"/>
                  </a:cubicBezTo>
                  <a:lnTo>
                    <a:pt x="5882" y="3177"/>
                  </a:lnTo>
                  <a:lnTo>
                    <a:pt x="6002" y="2987"/>
                  </a:lnTo>
                  <a:cubicBezTo>
                    <a:pt x="6049" y="2903"/>
                    <a:pt x="6025" y="2820"/>
                    <a:pt x="5954" y="2772"/>
                  </a:cubicBezTo>
                  <a:cubicBezTo>
                    <a:pt x="5929" y="2755"/>
                    <a:pt x="5900" y="2747"/>
                    <a:pt x="5873" y="2747"/>
                  </a:cubicBezTo>
                  <a:cubicBezTo>
                    <a:pt x="5822" y="2747"/>
                    <a:pt x="5775" y="2774"/>
                    <a:pt x="5752" y="2820"/>
                  </a:cubicBezTo>
                  <a:lnTo>
                    <a:pt x="5418" y="3356"/>
                  </a:lnTo>
                  <a:cubicBezTo>
                    <a:pt x="5406" y="3379"/>
                    <a:pt x="5382" y="3415"/>
                    <a:pt x="5382" y="3427"/>
                  </a:cubicBezTo>
                  <a:lnTo>
                    <a:pt x="5382" y="4725"/>
                  </a:lnTo>
                  <a:cubicBezTo>
                    <a:pt x="5382" y="4987"/>
                    <a:pt x="5168" y="5213"/>
                    <a:pt x="4894" y="5213"/>
                  </a:cubicBezTo>
                  <a:cubicBezTo>
                    <a:pt x="4632" y="5213"/>
                    <a:pt x="4406" y="4987"/>
                    <a:pt x="4406" y="4725"/>
                  </a:cubicBezTo>
                  <a:lnTo>
                    <a:pt x="4406" y="3439"/>
                  </a:lnTo>
                  <a:lnTo>
                    <a:pt x="4704" y="2272"/>
                  </a:lnTo>
                  <a:close/>
                  <a:moveTo>
                    <a:pt x="2692" y="1796"/>
                  </a:moveTo>
                  <a:lnTo>
                    <a:pt x="2930" y="1927"/>
                  </a:lnTo>
                  <a:lnTo>
                    <a:pt x="929" y="5392"/>
                  </a:lnTo>
                  <a:lnTo>
                    <a:pt x="691" y="5261"/>
                  </a:lnTo>
                  <a:lnTo>
                    <a:pt x="2692" y="1796"/>
                  </a:lnTo>
                  <a:close/>
                  <a:moveTo>
                    <a:pt x="3215" y="4844"/>
                  </a:moveTo>
                  <a:cubicBezTo>
                    <a:pt x="3323" y="4844"/>
                    <a:pt x="3406" y="4892"/>
                    <a:pt x="3489" y="4975"/>
                  </a:cubicBezTo>
                  <a:cubicBezTo>
                    <a:pt x="3608" y="5130"/>
                    <a:pt x="3561" y="5344"/>
                    <a:pt x="3406" y="5451"/>
                  </a:cubicBezTo>
                  <a:lnTo>
                    <a:pt x="2323" y="6213"/>
                  </a:lnTo>
                  <a:cubicBezTo>
                    <a:pt x="2266" y="6255"/>
                    <a:pt x="2199" y="6275"/>
                    <a:pt x="2131" y="6275"/>
                  </a:cubicBezTo>
                  <a:cubicBezTo>
                    <a:pt x="2027" y="6275"/>
                    <a:pt x="1923" y="6228"/>
                    <a:pt x="1858" y="6142"/>
                  </a:cubicBezTo>
                  <a:cubicBezTo>
                    <a:pt x="1763" y="5987"/>
                    <a:pt x="1787" y="5785"/>
                    <a:pt x="1942" y="5677"/>
                  </a:cubicBezTo>
                  <a:lnTo>
                    <a:pt x="3025" y="4903"/>
                  </a:lnTo>
                  <a:cubicBezTo>
                    <a:pt x="3085" y="4856"/>
                    <a:pt x="3156" y="4844"/>
                    <a:pt x="3215" y="4844"/>
                  </a:cubicBezTo>
                  <a:close/>
                  <a:moveTo>
                    <a:pt x="3811" y="5606"/>
                  </a:moveTo>
                  <a:cubicBezTo>
                    <a:pt x="3918" y="5606"/>
                    <a:pt x="4001" y="5665"/>
                    <a:pt x="4061" y="5737"/>
                  </a:cubicBezTo>
                  <a:cubicBezTo>
                    <a:pt x="4180" y="5880"/>
                    <a:pt x="4144" y="6106"/>
                    <a:pt x="3989" y="6213"/>
                  </a:cubicBezTo>
                  <a:lnTo>
                    <a:pt x="3156" y="6820"/>
                  </a:lnTo>
                  <a:cubicBezTo>
                    <a:pt x="3100" y="6863"/>
                    <a:pt x="3032" y="6883"/>
                    <a:pt x="2964" y="6883"/>
                  </a:cubicBezTo>
                  <a:cubicBezTo>
                    <a:pt x="2861" y="6883"/>
                    <a:pt x="2756" y="6835"/>
                    <a:pt x="2692" y="6749"/>
                  </a:cubicBezTo>
                  <a:cubicBezTo>
                    <a:pt x="2573" y="6594"/>
                    <a:pt x="2620" y="6380"/>
                    <a:pt x="2775" y="6273"/>
                  </a:cubicBezTo>
                  <a:lnTo>
                    <a:pt x="3573" y="5689"/>
                  </a:lnTo>
                  <a:cubicBezTo>
                    <a:pt x="3608" y="5677"/>
                    <a:pt x="3632" y="5642"/>
                    <a:pt x="3668" y="5630"/>
                  </a:cubicBezTo>
                  <a:cubicBezTo>
                    <a:pt x="3704" y="5618"/>
                    <a:pt x="3763" y="5606"/>
                    <a:pt x="3811" y="5606"/>
                  </a:cubicBezTo>
                  <a:close/>
                  <a:moveTo>
                    <a:pt x="4415" y="6386"/>
                  </a:moveTo>
                  <a:cubicBezTo>
                    <a:pt x="4516" y="6386"/>
                    <a:pt x="4617" y="6431"/>
                    <a:pt x="4680" y="6523"/>
                  </a:cubicBezTo>
                  <a:cubicBezTo>
                    <a:pt x="4799" y="6666"/>
                    <a:pt x="4751" y="6892"/>
                    <a:pt x="4597" y="6999"/>
                  </a:cubicBezTo>
                  <a:lnTo>
                    <a:pt x="4001" y="7416"/>
                  </a:lnTo>
                  <a:cubicBezTo>
                    <a:pt x="3946" y="7462"/>
                    <a:pt x="3883" y="7479"/>
                    <a:pt x="3814" y="7479"/>
                  </a:cubicBezTo>
                  <a:cubicBezTo>
                    <a:pt x="3793" y="7479"/>
                    <a:pt x="3773" y="7478"/>
                    <a:pt x="3751" y="7475"/>
                  </a:cubicBezTo>
                  <a:cubicBezTo>
                    <a:pt x="3668" y="7463"/>
                    <a:pt x="3585" y="7416"/>
                    <a:pt x="3525" y="7344"/>
                  </a:cubicBezTo>
                  <a:cubicBezTo>
                    <a:pt x="3430" y="7189"/>
                    <a:pt x="3454" y="6987"/>
                    <a:pt x="3608" y="6880"/>
                  </a:cubicBezTo>
                  <a:lnTo>
                    <a:pt x="4180" y="6463"/>
                  </a:lnTo>
                  <a:lnTo>
                    <a:pt x="4216" y="6451"/>
                  </a:lnTo>
                  <a:cubicBezTo>
                    <a:pt x="4274" y="6407"/>
                    <a:pt x="4344" y="6386"/>
                    <a:pt x="4415" y="6386"/>
                  </a:cubicBezTo>
                  <a:close/>
                  <a:moveTo>
                    <a:pt x="2894" y="2594"/>
                  </a:moveTo>
                  <a:lnTo>
                    <a:pt x="3168" y="2760"/>
                  </a:lnTo>
                  <a:cubicBezTo>
                    <a:pt x="3193" y="2769"/>
                    <a:pt x="3212" y="2777"/>
                    <a:pt x="3234" y="2777"/>
                  </a:cubicBezTo>
                  <a:cubicBezTo>
                    <a:pt x="3243" y="2777"/>
                    <a:pt x="3253" y="2776"/>
                    <a:pt x="3263" y="2772"/>
                  </a:cubicBezTo>
                  <a:lnTo>
                    <a:pt x="3977" y="2677"/>
                  </a:lnTo>
                  <a:lnTo>
                    <a:pt x="4239" y="2784"/>
                  </a:lnTo>
                  <a:lnTo>
                    <a:pt x="4097" y="3379"/>
                  </a:lnTo>
                  <a:lnTo>
                    <a:pt x="4097" y="3415"/>
                  </a:lnTo>
                  <a:lnTo>
                    <a:pt x="4097" y="4701"/>
                  </a:lnTo>
                  <a:cubicBezTo>
                    <a:pt x="4097" y="5154"/>
                    <a:pt x="4454" y="5511"/>
                    <a:pt x="4894" y="5511"/>
                  </a:cubicBezTo>
                  <a:cubicBezTo>
                    <a:pt x="5347" y="5511"/>
                    <a:pt x="5704" y="5154"/>
                    <a:pt x="5704" y="4701"/>
                  </a:cubicBezTo>
                  <a:lnTo>
                    <a:pt x="5704" y="3439"/>
                  </a:lnTo>
                  <a:lnTo>
                    <a:pt x="5728" y="3391"/>
                  </a:lnTo>
                  <a:lnTo>
                    <a:pt x="8919" y="5118"/>
                  </a:lnTo>
                  <a:cubicBezTo>
                    <a:pt x="9061" y="5261"/>
                    <a:pt x="9121" y="5463"/>
                    <a:pt x="9038" y="5630"/>
                  </a:cubicBezTo>
                  <a:cubicBezTo>
                    <a:pt x="8973" y="5742"/>
                    <a:pt x="8860" y="5806"/>
                    <a:pt x="8742" y="5806"/>
                  </a:cubicBezTo>
                  <a:cubicBezTo>
                    <a:pt x="8685" y="5806"/>
                    <a:pt x="8627" y="5792"/>
                    <a:pt x="8573" y="5761"/>
                  </a:cubicBezTo>
                  <a:lnTo>
                    <a:pt x="6799" y="4796"/>
                  </a:lnTo>
                  <a:cubicBezTo>
                    <a:pt x="6777" y="4781"/>
                    <a:pt x="6753" y="4775"/>
                    <a:pt x="6730" y="4775"/>
                  </a:cubicBezTo>
                  <a:cubicBezTo>
                    <a:pt x="6679" y="4775"/>
                    <a:pt x="6630" y="4807"/>
                    <a:pt x="6597" y="4856"/>
                  </a:cubicBezTo>
                  <a:cubicBezTo>
                    <a:pt x="6549" y="4927"/>
                    <a:pt x="6585" y="5023"/>
                    <a:pt x="6656" y="5058"/>
                  </a:cubicBezTo>
                  <a:lnTo>
                    <a:pt x="8133" y="5868"/>
                  </a:lnTo>
                  <a:cubicBezTo>
                    <a:pt x="8288" y="5951"/>
                    <a:pt x="8347" y="6166"/>
                    <a:pt x="8264" y="6332"/>
                  </a:cubicBezTo>
                  <a:cubicBezTo>
                    <a:pt x="8198" y="6439"/>
                    <a:pt x="8080" y="6501"/>
                    <a:pt x="7959" y="6501"/>
                  </a:cubicBezTo>
                  <a:cubicBezTo>
                    <a:pt x="7905" y="6501"/>
                    <a:pt x="7851" y="6489"/>
                    <a:pt x="7799" y="6463"/>
                  </a:cubicBezTo>
                  <a:lnTo>
                    <a:pt x="6299" y="5642"/>
                  </a:lnTo>
                  <a:cubicBezTo>
                    <a:pt x="6277" y="5627"/>
                    <a:pt x="6252" y="5620"/>
                    <a:pt x="6227" y="5620"/>
                  </a:cubicBezTo>
                  <a:cubicBezTo>
                    <a:pt x="6173" y="5620"/>
                    <a:pt x="6118" y="5652"/>
                    <a:pt x="6085" y="5701"/>
                  </a:cubicBezTo>
                  <a:cubicBezTo>
                    <a:pt x="6049" y="5773"/>
                    <a:pt x="6073" y="5868"/>
                    <a:pt x="6144" y="5916"/>
                  </a:cubicBezTo>
                  <a:lnTo>
                    <a:pt x="7371" y="6570"/>
                  </a:lnTo>
                  <a:cubicBezTo>
                    <a:pt x="7537" y="6654"/>
                    <a:pt x="7597" y="6868"/>
                    <a:pt x="7502" y="7023"/>
                  </a:cubicBezTo>
                  <a:cubicBezTo>
                    <a:pt x="7444" y="7139"/>
                    <a:pt x="7322" y="7203"/>
                    <a:pt x="7197" y="7203"/>
                  </a:cubicBezTo>
                  <a:cubicBezTo>
                    <a:pt x="7143" y="7203"/>
                    <a:pt x="7088" y="7191"/>
                    <a:pt x="7037" y="7166"/>
                  </a:cubicBezTo>
                  <a:lnTo>
                    <a:pt x="5775" y="6463"/>
                  </a:lnTo>
                  <a:cubicBezTo>
                    <a:pt x="5753" y="6448"/>
                    <a:pt x="5728" y="6442"/>
                    <a:pt x="5704" y="6442"/>
                  </a:cubicBezTo>
                  <a:cubicBezTo>
                    <a:pt x="5650" y="6442"/>
                    <a:pt x="5597" y="6474"/>
                    <a:pt x="5573" y="6523"/>
                  </a:cubicBezTo>
                  <a:cubicBezTo>
                    <a:pt x="5525" y="6594"/>
                    <a:pt x="5549" y="6689"/>
                    <a:pt x="5632" y="6725"/>
                  </a:cubicBezTo>
                  <a:lnTo>
                    <a:pt x="6609" y="7261"/>
                  </a:lnTo>
                  <a:cubicBezTo>
                    <a:pt x="6775" y="7356"/>
                    <a:pt x="6835" y="7559"/>
                    <a:pt x="6740" y="7725"/>
                  </a:cubicBezTo>
                  <a:cubicBezTo>
                    <a:pt x="6683" y="7838"/>
                    <a:pt x="6567" y="7902"/>
                    <a:pt x="6450" y="7902"/>
                  </a:cubicBezTo>
                  <a:cubicBezTo>
                    <a:pt x="6394" y="7902"/>
                    <a:pt x="6337" y="7887"/>
                    <a:pt x="6287" y="7856"/>
                  </a:cubicBezTo>
                  <a:lnTo>
                    <a:pt x="5597" y="7487"/>
                  </a:lnTo>
                  <a:cubicBezTo>
                    <a:pt x="5597" y="7344"/>
                    <a:pt x="5549" y="7201"/>
                    <a:pt x="5466" y="7082"/>
                  </a:cubicBezTo>
                  <a:cubicBezTo>
                    <a:pt x="5347" y="6939"/>
                    <a:pt x="5168" y="6844"/>
                    <a:pt x="4990" y="6832"/>
                  </a:cubicBezTo>
                  <a:cubicBezTo>
                    <a:pt x="4990" y="6820"/>
                    <a:pt x="4990" y="6808"/>
                    <a:pt x="5001" y="6785"/>
                  </a:cubicBezTo>
                  <a:cubicBezTo>
                    <a:pt x="5037" y="6606"/>
                    <a:pt x="4990" y="6451"/>
                    <a:pt x="4882" y="6308"/>
                  </a:cubicBezTo>
                  <a:cubicBezTo>
                    <a:pt x="4763" y="6166"/>
                    <a:pt x="4585" y="6070"/>
                    <a:pt x="4406" y="6058"/>
                  </a:cubicBezTo>
                  <a:cubicBezTo>
                    <a:pt x="4406" y="6046"/>
                    <a:pt x="4406" y="6035"/>
                    <a:pt x="4418" y="6011"/>
                  </a:cubicBezTo>
                  <a:cubicBezTo>
                    <a:pt x="4454" y="5832"/>
                    <a:pt x="4406" y="5677"/>
                    <a:pt x="4299" y="5535"/>
                  </a:cubicBezTo>
                  <a:cubicBezTo>
                    <a:pt x="4180" y="5392"/>
                    <a:pt x="4001" y="5296"/>
                    <a:pt x="3823" y="5284"/>
                  </a:cubicBezTo>
                  <a:cubicBezTo>
                    <a:pt x="3823" y="5273"/>
                    <a:pt x="3823" y="5261"/>
                    <a:pt x="3847" y="5237"/>
                  </a:cubicBezTo>
                  <a:cubicBezTo>
                    <a:pt x="3870" y="5058"/>
                    <a:pt x="3823" y="4903"/>
                    <a:pt x="3727" y="4761"/>
                  </a:cubicBezTo>
                  <a:cubicBezTo>
                    <a:pt x="3600" y="4597"/>
                    <a:pt x="3413" y="4515"/>
                    <a:pt x="3222" y="4515"/>
                  </a:cubicBezTo>
                  <a:cubicBezTo>
                    <a:pt x="3093" y="4515"/>
                    <a:pt x="2962" y="4553"/>
                    <a:pt x="2846" y="4630"/>
                  </a:cubicBezTo>
                  <a:lnTo>
                    <a:pt x="1775" y="5404"/>
                  </a:lnTo>
                  <a:lnTo>
                    <a:pt x="1382" y="5201"/>
                  </a:lnTo>
                  <a:lnTo>
                    <a:pt x="2894" y="2594"/>
                  </a:lnTo>
                  <a:close/>
                  <a:moveTo>
                    <a:pt x="5009" y="7159"/>
                  </a:moveTo>
                  <a:cubicBezTo>
                    <a:pt x="5109" y="7159"/>
                    <a:pt x="5207" y="7205"/>
                    <a:pt x="5263" y="7297"/>
                  </a:cubicBezTo>
                  <a:cubicBezTo>
                    <a:pt x="5311" y="7356"/>
                    <a:pt x="5347" y="7451"/>
                    <a:pt x="5335" y="7535"/>
                  </a:cubicBezTo>
                  <a:cubicBezTo>
                    <a:pt x="5311" y="7630"/>
                    <a:pt x="5263" y="7701"/>
                    <a:pt x="5192" y="7761"/>
                  </a:cubicBezTo>
                  <a:lnTo>
                    <a:pt x="4835" y="8011"/>
                  </a:lnTo>
                  <a:cubicBezTo>
                    <a:pt x="4778" y="8053"/>
                    <a:pt x="4711" y="8073"/>
                    <a:pt x="4643" y="8073"/>
                  </a:cubicBezTo>
                  <a:cubicBezTo>
                    <a:pt x="4539" y="8073"/>
                    <a:pt x="4435" y="8026"/>
                    <a:pt x="4370" y="7940"/>
                  </a:cubicBezTo>
                  <a:cubicBezTo>
                    <a:pt x="4275" y="7785"/>
                    <a:pt x="4299" y="7582"/>
                    <a:pt x="4454" y="7475"/>
                  </a:cubicBezTo>
                  <a:lnTo>
                    <a:pt x="4775" y="7237"/>
                  </a:lnTo>
                  <a:lnTo>
                    <a:pt x="4811" y="7225"/>
                  </a:lnTo>
                  <a:cubicBezTo>
                    <a:pt x="4869" y="7181"/>
                    <a:pt x="4940" y="7159"/>
                    <a:pt x="5009" y="7159"/>
                  </a:cubicBezTo>
                  <a:close/>
                  <a:moveTo>
                    <a:pt x="182" y="0"/>
                  </a:moveTo>
                  <a:cubicBezTo>
                    <a:pt x="131" y="0"/>
                    <a:pt x="81" y="32"/>
                    <a:pt x="48" y="81"/>
                  </a:cubicBezTo>
                  <a:cubicBezTo>
                    <a:pt x="1" y="153"/>
                    <a:pt x="25" y="248"/>
                    <a:pt x="108" y="284"/>
                  </a:cubicBezTo>
                  <a:lnTo>
                    <a:pt x="2430" y="1629"/>
                  </a:lnTo>
                  <a:lnTo>
                    <a:pt x="418" y="5094"/>
                  </a:lnTo>
                  <a:lnTo>
                    <a:pt x="251" y="5011"/>
                  </a:lnTo>
                  <a:cubicBezTo>
                    <a:pt x="226" y="4994"/>
                    <a:pt x="200" y="4986"/>
                    <a:pt x="175" y="4986"/>
                  </a:cubicBezTo>
                  <a:cubicBezTo>
                    <a:pt x="126" y="4986"/>
                    <a:pt x="80" y="5015"/>
                    <a:pt x="48" y="5070"/>
                  </a:cubicBezTo>
                  <a:cubicBezTo>
                    <a:pt x="1" y="5142"/>
                    <a:pt x="25" y="5225"/>
                    <a:pt x="108" y="5273"/>
                  </a:cubicBezTo>
                  <a:lnTo>
                    <a:pt x="906" y="5737"/>
                  </a:lnTo>
                  <a:cubicBezTo>
                    <a:pt x="932" y="5752"/>
                    <a:pt x="958" y="5759"/>
                    <a:pt x="983" y="5759"/>
                  </a:cubicBezTo>
                  <a:cubicBezTo>
                    <a:pt x="1038" y="5759"/>
                    <a:pt x="1087" y="5726"/>
                    <a:pt x="1120" y="5677"/>
                  </a:cubicBezTo>
                  <a:lnTo>
                    <a:pt x="1239" y="5463"/>
                  </a:lnTo>
                  <a:lnTo>
                    <a:pt x="1561" y="5642"/>
                  </a:lnTo>
                  <a:cubicBezTo>
                    <a:pt x="1465" y="5856"/>
                    <a:pt x="1465" y="6106"/>
                    <a:pt x="1608" y="6320"/>
                  </a:cubicBezTo>
                  <a:cubicBezTo>
                    <a:pt x="1727" y="6499"/>
                    <a:pt x="1942" y="6582"/>
                    <a:pt x="2132" y="6582"/>
                  </a:cubicBezTo>
                  <a:cubicBezTo>
                    <a:pt x="2192" y="6582"/>
                    <a:pt x="2263" y="6570"/>
                    <a:pt x="2323" y="6558"/>
                  </a:cubicBezTo>
                  <a:cubicBezTo>
                    <a:pt x="2323" y="6689"/>
                    <a:pt x="2370" y="6820"/>
                    <a:pt x="2442" y="6928"/>
                  </a:cubicBezTo>
                  <a:cubicBezTo>
                    <a:pt x="2561" y="7094"/>
                    <a:pt x="2751" y="7178"/>
                    <a:pt x="2965" y="7178"/>
                  </a:cubicBezTo>
                  <a:cubicBezTo>
                    <a:pt x="3025" y="7178"/>
                    <a:pt x="3096" y="7166"/>
                    <a:pt x="3156" y="7154"/>
                  </a:cubicBezTo>
                  <a:cubicBezTo>
                    <a:pt x="3156" y="7285"/>
                    <a:pt x="3204" y="7404"/>
                    <a:pt x="3275" y="7523"/>
                  </a:cubicBezTo>
                  <a:cubicBezTo>
                    <a:pt x="3382" y="7654"/>
                    <a:pt x="3525" y="7749"/>
                    <a:pt x="3692" y="7773"/>
                  </a:cubicBezTo>
                  <a:cubicBezTo>
                    <a:pt x="3716" y="7773"/>
                    <a:pt x="3763" y="7785"/>
                    <a:pt x="3799" y="7785"/>
                  </a:cubicBezTo>
                  <a:cubicBezTo>
                    <a:pt x="3858" y="7785"/>
                    <a:pt x="3930" y="7773"/>
                    <a:pt x="3989" y="7761"/>
                  </a:cubicBezTo>
                  <a:cubicBezTo>
                    <a:pt x="3989" y="7892"/>
                    <a:pt x="4037" y="8011"/>
                    <a:pt x="4108" y="8130"/>
                  </a:cubicBezTo>
                  <a:cubicBezTo>
                    <a:pt x="4216" y="8261"/>
                    <a:pt x="4358" y="8356"/>
                    <a:pt x="4525" y="8380"/>
                  </a:cubicBezTo>
                  <a:cubicBezTo>
                    <a:pt x="4549" y="8380"/>
                    <a:pt x="4597" y="8404"/>
                    <a:pt x="4632" y="8404"/>
                  </a:cubicBezTo>
                  <a:cubicBezTo>
                    <a:pt x="4763" y="8404"/>
                    <a:pt x="4894" y="8356"/>
                    <a:pt x="5001" y="8285"/>
                  </a:cubicBezTo>
                  <a:lnTo>
                    <a:pt x="5359" y="8023"/>
                  </a:lnTo>
                  <a:cubicBezTo>
                    <a:pt x="5430" y="7963"/>
                    <a:pt x="5490" y="7904"/>
                    <a:pt x="5537" y="7820"/>
                  </a:cubicBezTo>
                  <a:lnTo>
                    <a:pt x="6156" y="8166"/>
                  </a:lnTo>
                  <a:cubicBezTo>
                    <a:pt x="6252" y="8201"/>
                    <a:pt x="6359" y="8237"/>
                    <a:pt x="6478" y="8237"/>
                  </a:cubicBezTo>
                  <a:cubicBezTo>
                    <a:pt x="6537" y="8237"/>
                    <a:pt x="6597" y="8225"/>
                    <a:pt x="6656" y="8201"/>
                  </a:cubicBezTo>
                  <a:cubicBezTo>
                    <a:pt x="6811" y="8166"/>
                    <a:pt x="6954" y="8047"/>
                    <a:pt x="7037" y="7892"/>
                  </a:cubicBezTo>
                  <a:cubicBezTo>
                    <a:pt x="7097" y="7773"/>
                    <a:pt x="7133" y="7642"/>
                    <a:pt x="7109" y="7523"/>
                  </a:cubicBezTo>
                  <a:cubicBezTo>
                    <a:pt x="7156" y="7523"/>
                    <a:pt x="7192" y="7535"/>
                    <a:pt x="7228" y="7535"/>
                  </a:cubicBezTo>
                  <a:cubicBezTo>
                    <a:pt x="7454" y="7535"/>
                    <a:pt x="7680" y="7416"/>
                    <a:pt x="7799" y="7213"/>
                  </a:cubicBezTo>
                  <a:cubicBezTo>
                    <a:pt x="7859" y="7094"/>
                    <a:pt x="7883" y="6951"/>
                    <a:pt x="7871" y="6832"/>
                  </a:cubicBezTo>
                  <a:cubicBezTo>
                    <a:pt x="7918" y="6832"/>
                    <a:pt x="7942" y="6856"/>
                    <a:pt x="7990" y="6856"/>
                  </a:cubicBezTo>
                  <a:cubicBezTo>
                    <a:pt x="8216" y="6856"/>
                    <a:pt x="8442" y="6737"/>
                    <a:pt x="8561" y="6523"/>
                  </a:cubicBezTo>
                  <a:cubicBezTo>
                    <a:pt x="8621" y="6404"/>
                    <a:pt x="8645" y="6273"/>
                    <a:pt x="8633" y="6154"/>
                  </a:cubicBezTo>
                  <a:cubicBezTo>
                    <a:pt x="8680" y="6154"/>
                    <a:pt x="8704" y="6166"/>
                    <a:pt x="8752" y="6166"/>
                  </a:cubicBezTo>
                  <a:cubicBezTo>
                    <a:pt x="8811" y="6166"/>
                    <a:pt x="8871" y="6154"/>
                    <a:pt x="8930" y="6142"/>
                  </a:cubicBezTo>
                  <a:cubicBezTo>
                    <a:pt x="9097" y="6094"/>
                    <a:pt x="9228" y="5975"/>
                    <a:pt x="9311" y="5820"/>
                  </a:cubicBezTo>
                  <a:cubicBezTo>
                    <a:pt x="9407" y="5677"/>
                    <a:pt x="9419" y="5499"/>
                    <a:pt x="9359" y="5332"/>
                  </a:cubicBezTo>
                  <a:cubicBezTo>
                    <a:pt x="9347" y="5284"/>
                    <a:pt x="9335" y="5261"/>
                    <a:pt x="9311" y="5213"/>
                  </a:cubicBezTo>
                  <a:lnTo>
                    <a:pt x="9585" y="5023"/>
                  </a:lnTo>
                  <a:lnTo>
                    <a:pt x="9728" y="5201"/>
                  </a:lnTo>
                  <a:cubicBezTo>
                    <a:pt x="9756" y="5236"/>
                    <a:pt x="9804" y="5254"/>
                    <a:pt x="9853" y="5254"/>
                  </a:cubicBezTo>
                  <a:cubicBezTo>
                    <a:pt x="9889" y="5254"/>
                    <a:pt x="9925" y="5245"/>
                    <a:pt x="9954" y="5225"/>
                  </a:cubicBezTo>
                  <a:lnTo>
                    <a:pt x="10371" y="4903"/>
                  </a:lnTo>
                  <a:cubicBezTo>
                    <a:pt x="10431" y="4808"/>
                    <a:pt x="10431" y="4725"/>
                    <a:pt x="10395" y="4653"/>
                  </a:cubicBezTo>
                  <a:cubicBezTo>
                    <a:pt x="10350" y="4616"/>
                    <a:pt x="10300" y="4592"/>
                    <a:pt x="10254" y="4592"/>
                  </a:cubicBezTo>
                  <a:cubicBezTo>
                    <a:pt x="10228" y="4592"/>
                    <a:pt x="10202" y="4600"/>
                    <a:pt x="10181" y="4618"/>
                  </a:cubicBezTo>
                  <a:lnTo>
                    <a:pt x="9883" y="4856"/>
                  </a:lnTo>
                  <a:lnTo>
                    <a:pt x="7454" y="1689"/>
                  </a:lnTo>
                  <a:lnTo>
                    <a:pt x="8835" y="796"/>
                  </a:lnTo>
                  <a:cubicBezTo>
                    <a:pt x="8919" y="748"/>
                    <a:pt x="8930" y="665"/>
                    <a:pt x="8883" y="582"/>
                  </a:cubicBezTo>
                  <a:cubicBezTo>
                    <a:pt x="8854" y="539"/>
                    <a:pt x="8813" y="517"/>
                    <a:pt x="8769" y="517"/>
                  </a:cubicBezTo>
                  <a:cubicBezTo>
                    <a:pt x="8740" y="517"/>
                    <a:pt x="8709" y="527"/>
                    <a:pt x="8680" y="546"/>
                  </a:cubicBezTo>
                  <a:lnTo>
                    <a:pt x="7156" y="1522"/>
                  </a:lnTo>
                  <a:cubicBezTo>
                    <a:pt x="7085" y="1570"/>
                    <a:pt x="7073" y="1677"/>
                    <a:pt x="7109" y="1748"/>
                  </a:cubicBezTo>
                  <a:lnTo>
                    <a:pt x="7395" y="2106"/>
                  </a:lnTo>
                  <a:lnTo>
                    <a:pt x="7204" y="2248"/>
                  </a:lnTo>
                  <a:lnTo>
                    <a:pt x="6418" y="1998"/>
                  </a:lnTo>
                  <a:cubicBezTo>
                    <a:pt x="6406" y="1998"/>
                    <a:pt x="6383" y="1986"/>
                    <a:pt x="6371" y="1986"/>
                  </a:cubicBezTo>
                  <a:lnTo>
                    <a:pt x="4585" y="1986"/>
                  </a:lnTo>
                  <a:cubicBezTo>
                    <a:pt x="4513" y="1986"/>
                    <a:pt x="4454" y="2034"/>
                    <a:pt x="4442" y="2106"/>
                  </a:cubicBezTo>
                  <a:lnTo>
                    <a:pt x="4335" y="2510"/>
                  </a:lnTo>
                  <a:lnTo>
                    <a:pt x="4073" y="2403"/>
                  </a:lnTo>
                  <a:cubicBezTo>
                    <a:pt x="4049" y="2391"/>
                    <a:pt x="4037" y="2391"/>
                    <a:pt x="4001" y="2391"/>
                  </a:cubicBezTo>
                  <a:lnTo>
                    <a:pt x="3287" y="2475"/>
                  </a:lnTo>
                  <a:lnTo>
                    <a:pt x="3049" y="2344"/>
                  </a:lnTo>
                  <a:lnTo>
                    <a:pt x="3275" y="1939"/>
                  </a:lnTo>
                  <a:cubicBezTo>
                    <a:pt x="3323" y="1867"/>
                    <a:pt x="3287" y="1772"/>
                    <a:pt x="3215" y="1736"/>
                  </a:cubicBezTo>
                  <a:lnTo>
                    <a:pt x="251" y="22"/>
                  </a:lnTo>
                  <a:cubicBezTo>
                    <a:pt x="228" y="7"/>
                    <a:pt x="205" y="0"/>
                    <a:pt x="18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0"/>
            <p:cNvSpPr/>
            <p:nvPr/>
          </p:nvSpPr>
          <p:spPr>
            <a:xfrm>
              <a:off x="6965173" y="2009304"/>
              <a:ext cx="38670" cy="27181"/>
            </a:xfrm>
            <a:custGeom>
              <a:rect b="b" l="l" r="r" t="t"/>
              <a:pathLst>
                <a:path extrusionOk="0" h="854" w="1215">
                  <a:moveTo>
                    <a:pt x="1023" y="1"/>
                  </a:moveTo>
                  <a:cubicBezTo>
                    <a:pt x="995" y="1"/>
                    <a:pt x="966" y="8"/>
                    <a:pt x="941" y="20"/>
                  </a:cubicBezTo>
                  <a:lnTo>
                    <a:pt x="95" y="580"/>
                  </a:lnTo>
                  <a:cubicBezTo>
                    <a:pt x="12" y="616"/>
                    <a:pt x="0" y="711"/>
                    <a:pt x="48" y="782"/>
                  </a:cubicBezTo>
                  <a:cubicBezTo>
                    <a:pt x="83" y="830"/>
                    <a:pt x="119" y="854"/>
                    <a:pt x="179" y="854"/>
                  </a:cubicBezTo>
                  <a:cubicBezTo>
                    <a:pt x="214" y="854"/>
                    <a:pt x="238" y="842"/>
                    <a:pt x="274" y="830"/>
                  </a:cubicBezTo>
                  <a:lnTo>
                    <a:pt x="1119" y="282"/>
                  </a:lnTo>
                  <a:cubicBezTo>
                    <a:pt x="1179" y="235"/>
                    <a:pt x="1214" y="140"/>
                    <a:pt x="1155" y="68"/>
                  </a:cubicBezTo>
                  <a:cubicBezTo>
                    <a:pt x="1124" y="22"/>
                    <a:pt x="1074" y="1"/>
                    <a:pt x="102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 name="Google Shape;188;p20"/>
          <p:cNvGrpSpPr/>
          <p:nvPr/>
        </p:nvGrpSpPr>
        <p:grpSpPr>
          <a:xfrm>
            <a:off x="7308147" y="1558612"/>
            <a:ext cx="709189" cy="535372"/>
            <a:chOff x="6219391" y="3816756"/>
            <a:chExt cx="356627" cy="334252"/>
          </a:xfrm>
        </p:grpSpPr>
        <p:sp>
          <p:nvSpPr>
            <p:cNvPr id="189" name="Google Shape;189;p20"/>
            <p:cNvSpPr/>
            <p:nvPr/>
          </p:nvSpPr>
          <p:spPr>
            <a:xfrm>
              <a:off x="6219391" y="3816756"/>
              <a:ext cx="306594" cy="334252"/>
            </a:xfrm>
            <a:custGeom>
              <a:rect b="b" l="l" r="r" t="t"/>
              <a:pathLst>
                <a:path extrusionOk="0" h="10502" w="9633">
                  <a:moveTo>
                    <a:pt x="8394" y="4179"/>
                  </a:moveTo>
                  <a:cubicBezTo>
                    <a:pt x="8906" y="4251"/>
                    <a:pt x="9299" y="4703"/>
                    <a:pt x="9299" y="5239"/>
                  </a:cubicBezTo>
                  <a:cubicBezTo>
                    <a:pt x="9299" y="5775"/>
                    <a:pt x="8906" y="6215"/>
                    <a:pt x="8394" y="6299"/>
                  </a:cubicBezTo>
                  <a:lnTo>
                    <a:pt x="8394" y="4179"/>
                  </a:lnTo>
                  <a:close/>
                  <a:moveTo>
                    <a:pt x="1203" y="4013"/>
                  </a:moveTo>
                  <a:lnTo>
                    <a:pt x="1203" y="6489"/>
                  </a:lnTo>
                  <a:lnTo>
                    <a:pt x="846" y="6489"/>
                  </a:lnTo>
                  <a:cubicBezTo>
                    <a:pt x="548" y="6489"/>
                    <a:pt x="310" y="6251"/>
                    <a:pt x="310" y="5953"/>
                  </a:cubicBezTo>
                  <a:lnTo>
                    <a:pt x="310" y="4549"/>
                  </a:lnTo>
                  <a:cubicBezTo>
                    <a:pt x="310" y="4251"/>
                    <a:pt x="548" y="4013"/>
                    <a:pt x="846" y="4013"/>
                  </a:cubicBezTo>
                  <a:close/>
                  <a:moveTo>
                    <a:pt x="2596" y="4001"/>
                  </a:moveTo>
                  <a:lnTo>
                    <a:pt x="2596" y="6489"/>
                  </a:lnTo>
                  <a:lnTo>
                    <a:pt x="1525" y="6489"/>
                  </a:lnTo>
                  <a:lnTo>
                    <a:pt x="1525" y="4001"/>
                  </a:lnTo>
                  <a:close/>
                  <a:moveTo>
                    <a:pt x="2799" y="7692"/>
                  </a:moveTo>
                  <a:lnTo>
                    <a:pt x="2799" y="8418"/>
                  </a:lnTo>
                  <a:lnTo>
                    <a:pt x="2477" y="8418"/>
                  </a:lnTo>
                  <a:lnTo>
                    <a:pt x="2679" y="7692"/>
                  </a:lnTo>
                  <a:close/>
                  <a:moveTo>
                    <a:pt x="2560" y="6811"/>
                  </a:moveTo>
                  <a:lnTo>
                    <a:pt x="1941" y="9121"/>
                  </a:lnTo>
                  <a:lnTo>
                    <a:pt x="1525" y="9121"/>
                  </a:lnTo>
                  <a:lnTo>
                    <a:pt x="1525" y="6811"/>
                  </a:lnTo>
                  <a:close/>
                  <a:moveTo>
                    <a:pt x="8061" y="310"/>
                  </a:moveTo>
                  <a:lnTo>
                    <a:pt x="8061" y="10180"/>
                  </a:lnTo>
                  <a:lnTo>
                    <a:pt x="7335" y="10180"/>
                  </a:lnTo>
                  <a:lnTo>
                    <a:pt x="7335" y="3227"/>
                  </a:lnTo>
                  <a:cubicBezTo>
                    <a:pt x="7335" y="3132"/>
                    <a:pt x="7251" y="3060"/>
                    <a:pt x="7168" y="3060"/>
                  </a:cubicBezTo>
                  <a:cubicBezTo>
                    <a:pt x="7085" y="3060"/>
                    <a:pt x="7001" y="3132"/>
                    <a:pt x="7001" y="3227"/>
                  </a:cubicBezTo>
                  <a:lnTo>
                    <a:pt x="7001" y="9085"/>
                  </a:lnTo>
                  <a:cubicBezTo>
                    <a:pt x="6799" y="8811"/>
                    <a:pt x="6489" y="8406"/>
                    <a:pt x="6085" y="8013"/>
                  </a:cubicBezTo>
                  <a:cubicBezTo>
                    <a:pt x="5620" y="7573"/>
                    <a:pt x="5144" y="7216"/>
                    <a:pt x="4656" y="6966"/>
                  </a:cubicBezTo>
                  <a:cubicBezTo>
                    <a:pt x="4084" y="6668"/>
                    <a:pt x="3525" y="6501"/>
                    <a:pt x="2941" y="6489"/>
                  </a:cubicBezTo>
                  <a:lnTo>
                    <a:pt x="2941" y="4001"/>
                  </a:lnTo>
                  <a:cubicBezTo>
                    <a:pt x="3525" y="3965"/>
                    <a:pt x="4084" y="3810"/>
                    <a:pt x="4656" y="3525"/>
                  </a:cubicBezTo>
                  <a:cubicBezTo>
                    <a:pt x="5144" y="3275"/>
                    <a:pt x="5620" y="2917"/>
                    <a:pt x="6085" y="2465"/>
                  </a:cubicBezTo>
                  <a:cubicBezTo>
                    <a:pt x="6489" y="2084"/>
                    <a:pt x="6799" y="1679"/>
                    <a:pt x="7001" y="1393"/>
                  </a:cubicBezTo>
                  <a:lnTo>
                    <a:pt x="7001" y="2441"/>
                  </a:lnTo>
                  <a:cubicBezTo>
                    <a:pt x="7001" y="2524"/>
                    <a:pt x="7085" y="2596"/>
                    <a:pt x="7168" y="2596"/>
                  </a:cubicBezTo>
                  <a:cubicBezTo>
                    <a:pt x="7251" y="2596"/>
                    <a:pt x="7335" y="2524"/>
                    <a:pt x="7335" y="2441"/>
                  </a:cubicBezTo>
                  <a:lnTo>
                    <a:pt x="7335" y="310"/>
                  </a:lnTo>
                  <a:close/>
                  <a:moveTo>
                    <a:pt x="7168" y="0"/>
                  </a:moveTo>
                  <a:cubicBezTo>
                    <a:pt x="7085" y="0"/>
                    <a:pt x="7001" y="72"/>
                    <a:pt x="7001" y="167"/>
                  </a:cubicBezTo>
                  <a:lnTo>
                    <a:pt x="7001" y="822"/>
                  </a:lnTo>
                  <a:cubicBezTo>
                    <a:pt x="6906" y="977"/>
                    <a:pt x="6489" y="1620"/>
                    <a:pt x="5847" y="2251"/>
                  </a:cubicBezTo>
                  <a:cubicBezTo>
                    <a:pt x="5156" y="2905"/>
                    <a:pt x="4084" y="3691"/>
                    <a:pt x="2775" y="3691"/>
                  </a:cubicBezTo>
                  <a:lnTo>
                    <a:pt x="858" y="3691"/>
                  </a:lnTo>
                  <a:cubicBezTo>
                    <a:pt x="382" y="3691"/>
                    <a:pt x="1" y="4072"/>
                    <a:pt x="1" y="4549"/>
                  </a:cubicBezTo>
                  <a:lnTo>
                    <a:pt x="1" y="5953"/>
                  </a:lnTo>
                  <a:cubicBezTo>
                    <a:pt x="1" y="6430"/>
                    <a:pt x="382" y="6811"/>
                    <a:pt x="858" y="6811"/>
                  </a:cubicBezTo>
                  <a:lnTo>
                    <a:pt x="1215" y="6811"/>
                  </a:lnTo>
                  <a:lnTo>
                    <a:pt x="1215" y="9287"/>
                  </a:lnTo>
                  <a:cubicBezTo>
                    <a:pt x="1215" y="9371"/>
                    <a:pt x="1286" y="9454"/>
                    <a:pt x="1382" y="9454"/>
                  </a:cubicBezTo>
                  <a:lnTo>
                    <a:pt x="2084" y="9454"/>
                  </a:lnTo>
                  <a:cubicBezTo>
                    <a:pt x="2156" y="9454"/>
                    <a:pt x="2215" y="9406"/>
                    <a:pt x="2239" y="9335"/>
                  </a:cubicBezTo>
                  <a:lnTo>
                    <a:pt x="2394" y="8751"/>
                  </a:lnTo>
                  <a:lnTo>
                    <a:pt x="2953" y="8751"/>
                  </a:lnTo>
                  <a:cubicBezTo>
                    <a:pt x="3049" y="8751"/>
                    <a:pt x="3120" y="8680"/>
                    <a:pt x="3120" y="8585"/>
                  </a:cubicBezTo>
                  <a:lnTo>
                    <a:pt x="3120" y="7525"/>
                  </a:lnTo>
                  <a:cubicBezTo>
                    <a:pt x="3120" y="7442"/>
                    <a:pt x="3049" y="7370"/>
                    <a:pt x="2953" y="7370"/>
                  </a:cubicBezTo>
                  <a:lnTo>
                    <a:pt x="2763" y="7370"/>
                  </a:lnTo>
                  <a:lnTo>
                    <a:pt x="2918" y="6811"/>
                  </a:lnTo>
                  <a:cubicBezTo>
                    <a:pt x="4168" y="6858"/>
                    <a:pt x="5192" y="7620"/>
                    <a:pt x="5858" y="8263"/>
                  </a:cubicBezTo>
                  <a:cubicBezTo>
                    <a:pt x="6513" y="8882"/>
                    <a:pt x="6930" y="9525"/>
                    <a:pt x="7025" y="9692"/>
                  </a:cubicBezTo>
                  <a:lnTo>
                    <a:pt x="7025" y="10347"/>
                  </a:lnTo>
                  <a:cubicBezTo>
                    <a:pt x="7025" y="10430"/>
                    <a:pt x="7097" y="10502"/>
                    <a:pt x="7180" y="10502"/>
                  </a:cubicBezTo>
                  <a:lnTo>
                    <a:pt x="8240" y="10502"/>
                  </a:lnTo>
                  <a:cubicBezTo>
                    <a:pt x="8335" y="10502"/>
                    <a:pt x="8406" y="10430"/>
                    <a:pt x="8406" y="10347"/>
                  </a:cubicBezTo>
                  <a:lnTo>
                    <a:pt x="8406" y="6632"/>
                  </a:lnTo>
                  <a:cubicBezTo>
                    <a:pt x="9109" y="6549"/>
                    <a:pt x="9633" y="5965"/>
                    <a:pt x="9633" y="5251"/>
                  </a:cubicBezTo>
                  <a:cubicBezTo>
                    <a:pt x="9621" y="4537"/>
                    <a:pt x="9085" y="3941"/>
                    <a:pt x="8394" y="3870"/>
                  </a:cubicBezTo>
                  <a:lnTo>
                    <a:pt x="8394" y="167"/>
                  </a:lnTo>
                  <a:cubicBezTo>
                    <a:pt x="8394" y="72"/>
                    <a:pt x="8311" y="0"/>
                    <a:pt x="822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0"/>
            <p:cNvSpPr/>
            <p:nvPr/>
          </p:nvSpPr>
          <p:spPr>
            <a:xfrm>
              <a:off x="6549060" y="3978567"/>
              <a:ext cx="26958" cy="10630"/>
            </a:xfrm>
            <a:custGeom>
              <a:rect b="b" l="l" r="r" t="t"/>
              <a:pathLst>
                <a:path extrusionOk="0" h="334" w="847">
                  <a:moveTo>
                    <a:pt x="156" y="0"/>
                  </a:moveTo>
                  <a:cubicBezTo>
                    <a:pt x="72" y="0"/>
                    <a:pt x="1" y="84"/>
                    <a:pt x="1" y="167"/>
                  </a:cubicBezTo>
                  <a:cubicBezTo>
                    <a:pt x="1" y="262"/>
                    <a:pt x="72" y="334"/>
                    <a:pt x="156" y="334"/>
                  </a:cubicBezTo>
                  <a:lnTo>
                    <a:pt x="680" y="334"/>
                  </a:lnTo>
                  <a:cubicBezTo>
                    <a:pt x="763" y="334"/>
                    <a:pt x="846" y="262"/>
                    <a:pt x="846" y="167"/>
                  </a:cubicBezTo>
                  <a:cubicBezTo>
                    <a:pt x="846" y="84"/>
                    <a:pt x="775" y="0"/>
                    <a:pt x="68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0"/>
            <p:cNvSpPr/>
            <p:nvPr/>
          </p:nvSpPr>
          <p:spPr>
            <a:xfrm>
              <a:off x="6525572" y="3915357"/>
              <a:ext cx="24666" cy="22311"/>
            </a:xfrm>
            <a:custGeom>
              <a:rect b="b" l="l" r="r" t="t"/>
              <a:pathLst>
                <a:path extrusionOk="0" h="701" w="775">
                  <a:moveTo>
                    <a:pt x="605" y="1"/>
                  </a:moveTo>
                  <a:cubicBezTo>
                    <a:pt x="563" y="1"/>
                    <a:pt x="519" y="16"/>
                    <a:pt x="477" y="46"/>
                  </a:cubicBezTo>
                  <a:lnTo>
                    <a:pt x="108" y="415"/>
                  </a:lnTo>
                  <a:cubicBezTo>
                    <a:pt x="1" y="522"/>
                    <a:pt x="84" y="700"/>
                    <a:pt x="227" y="700"/>
                  </a:cubicBezTo>
                  <a:cubicBezTo>
                    <a:pt x="275" y="700"/>
                    <a:pt x="322" y="677"/>
                    <a:pt x="346" y="653"/>
                  </a:cubicBezTo>
                  <a:lnTo>
                    <a:pt x="715" y="284"/>
                  </a:lnTo>
                  <a:cubicBezTo>
                    <a:pt x="775" y="224"/>
                    <a:pt x="775" y="117"/>
                    <a:pt x="715" y="46"/>
                  </a:cubicBezTo>
                  <a:cubicBezTo>
                    <a:pt x="685" y="16"/>
                    <a:pt x="647" y="1"/>
                    <a:pt x="60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0"/>
            <p:cNvSpPr/>
            <p:nvPr/>
          </p:nvSpPr>
          <p:spPr>
            <a:xfrm>
              <a:off x="6527099" y="4030191"/>
              <a:ext cx="23139" cy="22661"/>
            </a:xfrm>
            <a:custGeom>
              <a:rect b="b" l="l" r="r" t="t"/>
              <a:pathLst>
                <a:path extrusionOk="0" h="712" w="727">
                  <a:moveTo>
                    <a:pt x="183" y="1"/>
                  </a:moveTo>
                  <a:cubicBezTo>
                    <a:pt x="140" y="1"/>
                    <a:pt x="96" y="15"/>
                    <a:pt x="60" y="45"/>
                  </a:cubicBezTo>
                  <a:cubicBezTo>
                    <a:pt x="0" y="105"/>
                    <a:pt x="0" y="212"/>
                    <a:pt x="60" y="283"/>
                  </a:cubicBezTo>
                  <a:lnTo>
                    <a:pt x="429" y="664"/>
                  </a:lnTo>
                  <a:cubicBezTo>
                    <a:pt x="466" y="696"/>
                    <a:pt x="505" y="711"/>
                    <a:pt x="543" y="711"/>
                  </a:cubicBezTo>
                  <a:cubicBezTo>
                    <a:pt x="590" y="711"/>
                    <a:pt x="634" y="687"/>
                    <a:pt x="667" y="641"/>
                  </a:cubicBezTo>
                  <a:cubicBezTo>
                    <a:pt x="727" y="569"/>
                    <a:pt x="727" y="486"/>
                    <a:pt x="667" y="426"/>
                  </a:cubicBezTo>
                  <a:lnTo>
                    <a:pt x="298" y="45"/>
                  </a:lnTo>
                  <a:cubicBezTo>
                    <a:pt x="268" y="15"/>
                    <a:pt x="227" y="1"/>
                    <a:pt x="18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3" name="Google Shape;193;p20"/>
          <p:cNvSpPr/>
          <p:nvPr/>
        </p:nvSpPr>
        <p:spPr>
          <a:xfrm>
            <a:off x="4571996" y="1470304"/>
            <a:ext cx="653168" cy="623664"/>
          </a:xfrm>
          <a:custGeom>
            <a:rect b="b" l="l" r="r" t="t"/>
            <a:pathLst>
              <a:path extrusionOk="0" h="10297" w="11193">
                <a:moveTo>
                  <a:pt x="6014" y="2129"/>
                </a:moveTo>
                <a:lnTo>
                  <a:pt x="6014" y="3034"/>
                </a:lnTo>
                <a:lnTo>
                  <a:pt x="5097" y="3034"/>
                </a:lnTo>
                <a:lnTo>
                  <a:pt x="5097" y="2129"/>
                </a:lnTo>
                <a:close/>
                <a:moveTo>
                  <a:pt x="8704" y="347"/>
                </a:moveTo>
                <a:cubicBezTo>
                  <a:pt x="8745" y="347"/>
                  <a:pt x="8785" y="350"/>
                  <a:pt x="8824" y="355"/>
                </a:cubicBezTo>
                <a:cubicBezTo>
                  <a:pt x="9133" y="403"/>
                  <a:pt x="9371" y="617"/>
                  <a:pt x="9550" y="1058"/>
                </a:cubicBezTo>
                <a:cubicBezTo>
                  <a:pt x="9824" y="1689"/>
                  <a:pt x="9847" y="2201"/>
                  <a:pt x="9645" y="2558"/>
                </a:cubicBezTo>
                <a:cubicBezTo>
                  <a:pt x="9419" y="2939"/>
                  <a:pt x="8966" y="3034"/>
                  <a:pt x="8907" y="3046"/>
                </a:cubicBezTo>
                <a:lnTo>
                  <a:pt x="6335" y="3046"/>
                </a:lnTo>
                <a:lnTo>
                  <a:pt x="6335" y="2034"/>
                </a:lnTo>
                <a:cubicBezTo>
                  <a:pt x="6442" y="1903"/>
                  <a:pt x="6764" y="1498"/>
                  <a:pt x="7204" y="1141"/>
                </a:cubicBezTo>
                <a:cubicBezTo>
                  <a:pt x="7798" y="612"/>
                  <a:pt x="8304" y="347"/>
                  <a:pt x="8704" y="347"/>
                </a:cubicBezTo>
                <a:close/>
                <a:moveTo>
                  <a:pt x="4585" y="3356"/>
                </a:moveTo>
                <a:lnTo>
                  <a:pt x="4585" y="4653"/>
                </a:lnTo>
                <a:lnTo>
                  <a:pt x="299" y="4653"/>
                </a:lnTo>
                <a:lnTo>
                  <a:pt x="299" y="3356"/>
                </a:lnTo>
                <a:close/>
                <a:moveTo>
                  <a:pt x="6204" y="3356"/>
                </a:moveTo>
                <a:lnTo>
                  <a:pt x="6204" y="9987"/>
                </a:lnTo>
                <a:lnTo>
                  <a:pt x="4906" y="9987"/>
                </a:lnTo>
                <a:lnTo>
                  <a:pt x="4906" y="3356"/>
                </a:lnTo>
                <a:close/>
                <a:moveTo>
                  <a:pt x="10812" y="3356"/>
                </a:moveTo>
                <a:lnTo>
                  <a:pt x="10812" y="4653"/>
                </a:lnTo>
                <a:lnTo>
                  <a:pt x="9074" y="4653"/>
                </a:lnTo>
                <a:cubicBezTo>
                  <a:pt x="8990" y="4653"/>
                  <a:pt x="8907" y="4725"/>
                  <a:pt x="8907" y="4820"/>
                </a:cubicBezTo>
                <a:cubicBezTo>
                  <a:pt x="8907" y="4903"/>
                  <a:pt x="8990" y="4987"/>
                  <a:pt x="9074" y="4987"/>
                </a:cubicBezTo>
                <a:lnTo>
                  <a:pt x="10002" y="4987"/>
                </a:lnTo>
                <a:lnTo>
                  <a:pt x="10002" y="9594"/>
                </a:lnTo>
                <a:cubicBezTo>
                  <a:pt x="10002" y="9809"/>
                  <a:pt x="9824" y="9987"/>
                  <a:pt x="9609" y="9987"/>
                </a:cubicBezTo>
                <a:lnTo>
                  <a:pt x="6526" y="9987"/>
                </a:lnTo>
                <a:lnTo>
                  <a:pt x="6526" y="4987"/>
                </a:lnTo>
                <a:lnTo>
                  <a:pt x="8419" y="4987"/>
                </a:lnTo>
                <a:cubicBezTo>
                  <a:pt x="8514" y="4987"/>
                  <a:pt x="8585" y="4903"/>
                  <a:pt x="8585" y="4820"/>
                </a:cubicBezTo>
                <a:cubicBezTo>
                  <a:pt x="8585" y="4725"/>
                  <a:pt x="8514" y="4653"/>
                  <a:pt x="8419" y="4653"/>
                </a:cubicBezTo>
                <a:lnTo>
                  <a:pt x="6526" y="4653"/>
                </a:lnTo>
                <a:lnTo>
                  <a:pt x="6526" y="3356"/>
                </a:lnTo>
                <a:close/>
                <a:moveTo>
                  <a:pt x="2416" y="1"/>
                </a:moveTo>
                <a:cubicBezTo>
                  <a:pt x="2282" y="1"/>
                  <a:pt x="2156" y="24"/>
                  <a:pt x="2037" y="69"/>
                </a:cubicBezTo>
                <a:cubicBezTo>
                  <a:pt x="1727" y="188"/>
                  <a:pt x="1465" y="474"/>
                  <a:pt x="1287" y="903"/>
                </a:cubicBezTo>
                <a:cubicBezTo>
                  <a:pt x="977" y="1653"/>
                  <a:pt x="965" y="2248"/>
                  <a:pt x="1215" y="2689"/>
                </a:cubicBezTo>
                <a:cubicBezTo>
                  <a:pt x="1287" y="2820"/>
                  <a:pt x="1382" y="2927"/>
                  <a:pt x="1489" y="3022"/>
                </a:cubicBezTo>
                <a:lnTo>
                  <a:pt x="156" y="3022"/>
                </a:lnTo>
                <a:cubicBezTo>
                  <a:pt x="72" y="3022"/>
                  <a:pt x="1" y="3094"/>
                  <a:pt x="1" y="3177"/>
                </a:cubicBezTo>
                <a:lnTo>
                  <a:pt x="1" y="4808"/>
                </a:lnTo>
                <a:cubicBezTo>
                  <a:pt x="1" y="4891"/>
                  <a:pt x="72" y="4963"/>
                  <a:pt x="156" y="4963"/>
                </a:cubicBezTo>
                <a:lnTo>
                  <a:pt x="834" y="4963"/>
                </a:lnTo>
                <a:lnTo>
                  <a:pt x="834" y="9583"/>
                </a:lnTo>
                <a:cubicBezTo>
                  <a:pt x="834" y="9964"/>
                  <a:pt x="1156" y="10297"/>
                  <a:pt x="1549" y="10297"/>
                </a:cubicBezTo>
                <a:lnTo>
                  <a:pt x="2656" y="10297"/>
                </a:lnTo>
                <a:cubicBezTo>
                  <a:pt x="2751" y="10297"/>
                  <a:pt x="2823" y="10225"/>
                  <a:pt x="2823" y="10130"/>
                </a:cubicBezTo>
                <a:cubicBezTo>
                  <a:pt x="2823" y="10047"/>
                  <a:pt x="2751" y="9964"/>
                  <a:pt x="2656" y="9964"/>
                </a:cubicBezTo>
                <a:lnTo>
                  <a:pt x="1549" y="9964"/>
                </a:lnTo>
                <a:cubicBezTo>
                  <a:pt x="1334" y="9964"/>
                  <a:pt x="1156" y="9785"/>
                  <a:pt x="1156" y="9583"/>
                </a:cubicBezTo>
                <a:lnTo>
                  <a:pt x="1156" y="4963"/>
                </a:lnTo>
                <a:lnTo>
                  <a:pt x="4609" y="4963"/>
                </a:lnTo>
                <a:lnTo>
                  <a:pt x="4609" y="9964"/>
                </a:lnTo>
                <a:lnTo>
                  <a:pt x="3311" y="9964"/>
                </a:lnTo>
                <a:cubicBezTo>
                  <a:pt x="3228" y="9964"/>
                  <a:pt x="3156" y="10047"/>
                  <a:pt x="3156" y="10130"/>
                </a:cubicBezTo>
                <a:cubicBezTo>
                  <a:pt x="3156" y="10225"/>
                  <a:pt x="3228" y="10297"/>
                  <a:pt x="3311" y="10297"/>
                </a:cubicBezTo>
                <a:lnTo>
                  <a:pt x="9645" y="10297"/>
                </a:lnTo>
                <a:cubicBezTo>
                  <a:pt x="10026" y="10297"/>
                  <a:pt x="10359" y="9964"/>
                  <a:pt x="10359" y="9583"/>
                </a:cubicBezTo>
                <a:lnTo>
                  <a:pt x="10359" y="4963"/>
                </a:lnTo>
                <a:lnTo>
                  <a:pt x="11026" y="4963"/>
                </a:lnTo>
                <a:cubicBezTo>
                  <a:pt x="11110" y="4963"/>
                  <a:pt x="11193" y="4891"/>
                  <a:pt x="11193" y="4808"/>
                </a:cubicBezTo>
                <a:lnTo>
                  <a:pt x="11193" y="3177"/>
                </a:lnTo>
                <a:cubicBezTo>
                  <a:pt x="11145" y="3106"/>
                  <a:pt x="11074" y="3034"/>
                  <a:pt x="10979" y="3034"/>
                </a:cubicBezTo>
                <a:lnTo>
                  <a:pt x="9657" y="3034"/>
                </a:lnTo>
                <a:cubicBezTo>
                  <a:pt x="9752" y="2939"/>
                  <a:pt x="9847" y="2844"/>
                  <a:pt x="9919" y="2701"/>
                </a:cubicBezTo>
                <a:cubicBezTo>
                  <a:pt x="10181" y="2260"/>
                  <a:pt x="10157" y="1641"/>
                  <a:pt x="9847" y="915"/>
                </a:cubicBezTo>
                <a:cubicBezTo>
                  <a:pt x="9621" y="379"/>
                  <a:pt x="9300" y="81"/>
                  <a:pt x="8871" y="22"/>
                </a:cubicBezTo>
                <a:cubicBezTo>
                  <a:pt x="8824" y="16"/>
                  <a:pt x="8776" y="13"/>
                  <a:pt x="8728" y="13"/>
                </a:cubicBezTo>
                <a:cubicBezTo>
                  <a:pt x="7648" y="13"/>
                  <a:pt x="6371" y="1489"/>
                  <a:pt x="6097" y="1808"/>
                </a:cubicBezTo>
                <a:lnTo>
                  <a:pt x="5025" y="1808"/>
                </a:lnTo>
                <a:cubicBezTo>
                  <a:pt x="4859" y="1617"/>
                  <a:pt x="4359" y="1022"/>
                  <a:pt x="3751" y="581"/>
                </a:cubicBezTo>
                <a:cubicBezTo>
                  <a:pt x="3715" y="556"/>
                  <a:pt x="3677" y="543"/>
                  <a:pt x="3642" y="543"/>
                </a:cubicBezTo>
                <a:cubicBezTo>
                  <a:pt x="3595" y="543"/>
                  <a:pt x="3552" y="565"/>
                  <a:pt x="3525" y="605"/>
                </a:cubicBezTo>
                <a:cubicBezTo>
                  <a:pt x="3466" y="677"/>
                  <a:pt x="3478" y="784"/>
                  <a:pt x="3549" y="831"/>
                </a:cubicBezTo>
                <a:cubicBezTo>
                  <a:pt x="4144" y="1260"/>
                  <a:pt x="4656" y="1855"/>
                  <a:pt x="4787" y="2022"/>
                </a:cubicBezTo>
                <a:lnTo>
                  <a:pt x="4787" y="3034"/>
                </a:lnTo>
                <a:lnTo>
                  <a:pt x="2216" y="3034"/>
                </a:lnTo>
                <a:cubicBezTo>
                  <a:pt x="2144" y="3022"/>
                  <a:pt x="1692" y="2927"/>
                  <a:pt x="1489" y="2546"/>
                </a:cubicBezTo>
                <a:cubicBezTo>
                  <a:pt x="1275" y="2189"/>
                  <a:pt x="1323" y="1677"/>
                  <a:pt x="1573" y="1034"/>
                </a:cubicBezTo>
                <a:cubicBezTo>
                  <a:pt x="1727" y="700"/>
                  <a:pt x="1906" y="474"/>
                  <a:pt x="2144" y="379"/>
                </a:cubicBezTo>
                <a:cubicBezTo>
                  <a:pt x="2224" y="348"/>
                  <a:pt x="2314" y="332"/>
                  <a:pt x="2413" y="332"/>
                </a:cubicBezTo>
                <a:cubicBezTo>
                  <a:pt x="2578" y="332"/>
                  <a:pt x="2769" y="377"/>
                  <a:pt x="2978" y="474"/>
                </a:cubicBezTo>
                <a:cubicBezTo>
                  <a:pt x="3001" y="488"/>
                  <a:pt x="3025" y="493"/>
                  <a:pt x="3049" y="493"/>
                </a:cubicBezTo>
                <a:cubicBezTo>
                  <a:pt x="3109" y="493"/>
                  <a:pt x="3166" y="454"/>
                  <a:pt x="3192" y="403"/>
                </a:cubicBezTo>
                <a:cubicBezTo>
                  <a:pt x="3239" y="308"/>
                  <a:pt x="3192" y="224"/>
                  <a:pt x="3120" y="177"/>
                </a:cubicBezTo>
                <a:cubicBezTo>
                  <a:pt x="2864" y="59"/>
                  <a:pt x="2630" y="1"/>
                  <a:pt x="241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1"/>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199" name="Google Shape;199;p21"/>
          <p:cNvSpPr/>
          <p:nvPr/>
        </p:nvSpPr>
        <p:spPr>
          <a:xfrm>
            <a:off x="311700" y="463888"/>
            <a:ext cx="2380511" cy="535374"/>
          </a:xfrm>
          <a:prstGeom prst="rect">
            <a:avLst/>
          </a:prstGeom>
        </p:spPr>
        <p:txBody>
          <a:bodyPr>
            <a:prstTxWarp prst="textPlain"/>
          </a:bodyPr>
          <a:lstStyle/>
          <a:p>
            <a:pPr lvl="0" algn="ctr"/>
            <a:r>
              <a:rPr b="0" i="0">
                <a:ln cap="flat" cmpd="sng" w="9525">
                  <a:solidFill>
                    <a:srgbClr val="004065"/>
                  </a:solidFill>
                  <a:prstDash val="solid"/>
                  <a:round/>
                  <a:headEnd len="sm" w="sm" type="none"/>
                  <a:tailEnd len="sm" w="sm" type="none"/>
                </a:ln>
                <a:solidFill>
                  <a:srgbClr val="CC4125"/>
                </a:solidFill>
                <a:latin typeface="Black Ops One"/>
              </a:rPr>
              <a:t>2. PLAN</a:t>
            </a:r>
          </a:p>
        </p:txBody>
      </p:sp>
      <p:grpSp>
        <p:nvGrpSpPr>
          <p:cNvPr id="200" name="Google Shape;200;p21"/>
          <p:cNvGrpSpPr/>
          <p:nvPr/>
        </p:nvGrpSpPr>
        <p:grpSpPr>
          <a:xfrm>
            <a:off x="3859088" y="1501976"/>
            <a:ext cx="3679200" cy="3135433"/>
            <a:chOff x="4192863" y="1002150"/>
            <a:chExt cx="3679200" cy="3139200"/>
          </a:xfrm>
        </p:grpSpPr>
        <p:sp>
          <p:nvSpPr>
            <p:cNvPr id="201" name="Google Shape;201;p21"/>
            <p:cNvSpPr/>
            <p:nvPr/>
          </p:nvSpPr>
          <p:spPr>
            <a:xfrm>
              <a:off x="4192863" y="1002150"/>
              <a:ext cx="3679200" cy="3139200"/>
            </a:xfrm>
            <a:prstGeom prst="round2DiagRect">
              <a:avLst>
                <a:gd fmla="val 0" name="adj1"/>
                <a:gd fmla="val 17764" name="adj2"/>
              </a:avLst>
            </a:prstGeom>
            <a:solidFill>
              <a:srgbClr val="8020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02" name="Google Shape;202;p21"/>
            <p:cNvSpPr txBox="1"/>
            <p:nvPr/>
          </p:nvSpPr>
          <p:spPr>
            <a:xfrm>
              <a:off x="5495575" y="1667700"/>
              <a:ext cx="2021400" cy="60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FFFFFF"/>
                  </a:solidFill>
                  <a:latin typeface="Roboto"/>
                  <a:ea typeface="Roboto"/>
                  <a:cs typeface="Roboto"/>
                  <a:sym typeface="Roboto"/>
                </a:rPr>
                <a:t>Vestibulum congue tempus lorem ipsum nec dolor</a:t>
              </a:r>
              <a:endParaRPr sz="1100">
                <a:solidFill>
                  <a:srgbClr val="FFFFFF"/>
                </a:solidFill>
                <a:latin typeface="Roboto"/>
                <a:ea typeface="Roboto"/>
                <a:cs typeface="Roboto"/>
                <a:sym typeface="Roboto"/>
              </a:endParaRPr>
            </a:p>
          </p:txBody>
        </p:sp>
        <p:sp>
          <p:nvSpPr>
            <p:cNvPr id="203" name="Google Shape;203;p21"/>
            <p:cNvSpPr txBox="1"/>
            <p:nvPr/>
          </p:nvSpPr>
          <p:spPr>
            <a:xfrm>
              <a:off x="5495575" y="2349775"/>
              <a:ext cx="2021400" cy="112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800">
                  <a:solidFill>
                    <a:srgbClr val="FFFFFF"/>
                  </a:solidFill>
                  <a:latin typeface="Roboto"/>
                  <a:ea typeface="Roboto"/>
                  <a:cs typeface="Roboto"/>
                  <a:sym typeface="Roboto"/>
                </a:rPr>
                <a:t>Lorem ipsum dolor sit amet, dolor at  consectetur adipiscing elit, sed do eiusmod tempor. Lorem ipsum dolor sit amet, consectetur adipiscing elit, sed do eiusmod tempor. Lorem ipsum dolor sit amet, consectetur adipiscing elit, sed do eiusmod tempor.</a:t>
              </a:r>
              <a:endParaRPr sz="800">
                <a:solidFill>
                  <a:srgbClr val="FFFFFF"/>
                </a:solidFill>
                <a:latin typeface="Roboto"/>
                <a:ea typeface="Roboto"/>
                <a:cs typeface="Roboto"/>
                <a:sym typeface="Roboto"/>
              </a:endParaRPr>
            </a:p>
          </p:txBody>
        </p:sp>
      </p:grpSp>
      <p:grpSp>
        <p:nvGrpSpPr>
          <p:cNvPr id="204" name="Google Shape;204;p21"/>
          <p:cNvGrpSpPr/>
          <p:nvPr/>
        </p:nvGrpSpPr>
        <p:grpSpPr>
          <a:xfrm>
            <a:off x="2882594" y="1501834"/>
            <a:ext cx="1944600" cy="1569600"/>
            <a:chOff x="3216519" y="1002150"/>
            <a:chExt cx="1944600" cy="1569600"/>
          </a:xfrm>
        </p:grpSpPr>
        <p:sp>
          <p:nvSpPr>
            <p:cNvPr id="205" name="Google Shape;205;p21"/>
            <p:cNvSpPr/>
            <p:nvPr/>
          </p:nvSpPr>
          <p:spPr>
            <a:xfrm flipH="1">
              <a:off x="3216519" y="1002150"/>
              <a:ext cx="1944600" cy="1569600"/>
            </a:xfrm>
            <a:prstGeom prst="round2DiagRect">
              <a:avLst>
                <a:gd fmla="val 0" name="adj1"/>
                <a:gd fmla="val 17764" name="adj2"/>
              </a:avLst>
            </a:prstGeom>
            <a:solidFill>
              <a:srgbClr val="B02C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1"/>
            <p:cNvSpPr txBox="1"/>
            <p:nvPr/>
          </p:nvSpPr>
          <p:spPr>
            <a:xfrm>
              <a:off x="3461163" y="1244660"/>
              <a:ext cx="1451700" cy="4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FFFFFF"/>
                  </a:solidFill>
                  <a:latin typeface="Roboto"/>
                  <a:ea typeface="Roboto"/>
                  <a:cs typeface="Roboto"/>
                  <a:sym typeface="Roboto"/>
                </a:rPr>
                <a:t>Vestibulum congue tempus</a:t>
              </a:r>
              <a:endParaRPr sz="1100">
                <a:solidFill>
                  <a:srgbClr val="FFFFFF"/>
                </a:solidFill>
                <a:latin typeface="Roboto"/>
                <a:ea typeface="Roboto"/>
                <a:cs typeface="Roboto"/>
                <a:sym typeface="Roboto"/>
              </a:endParaRPr>
            </a:p>
          </p:txBody>
        </p:sp>
        <p:sp>
          <p:nvSpPr>
            <p:cNvPr id="207" name="Google Shape;207;p21"/>
            <p:cNvSpPr txBox="1"/>
            <p:nvPr/>
          </p:nvSpPr>
          <p:spPr>
            <a:xfrm>
              <a:off x="3461163" y="1704627"/>
              <a:ext cx="1451700" cy="51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800">
                  <a:solidFill>
                    <a:srgbClr val="FFFFFF"/>
                  </a:solidFill>
                  <a:latin typeface="Roboto"/>
                  <a:ea typeface="Roboto"/>
                  <a:cs typeface="Roboto"/>
                  <a:sym typeface="Roboto"/>
                </a:rPr>
                <a:t>Lorem ipsum dolor sit amet, consectetur adipiscing elit, sed do eiusmod tempor.</a:t>
              </a:r>
              <a:endParaRPr sz="800">
                <a:solidFill>
                  <a:srgbClr val="FFFFFF"/>
                </a:solidFill>
                <a:latin typeface="Roboto"/>
                <a:ea typeface="Roboto"/>
                <a:cs typeface="Roboto"/>
                <a:sym typeface="Roboto"/>
              </a:endParaRPr>
            </a:p>
          </p:txBody>
        </p:sp>
      </p:grpSp>
      <p:grpSp>
        <p:nvGrpSpPr>
          <p:cNvPr id="208" name="Google Shape;208;p21"/>
          <p:cNvGrpSpPr/>
          <p:nvPr/>
        </p:nvGrpSpPr>
        <p:grpSpPr>
          <a:xfrm>
            <a:off x="942763" y="1501834"/>
            <a:ext cx="1944600" cy="1569600"/>
            <a:chOff x="1271925" y="1002150"/>
            <a:chExt cx="1944600" cy="1569600"/>
          </a:xfrm>
        </p:grpSpPr>
        <p:sp>
          <p:nvSpPr>
            <p:cNvPr id="209" name="Google Shape;209;p21"/>
            <p:cNvSpPr/>
            <p:nvPr/>
          </p:nvSpPr>
          <p:spPr>
            <a:xfrm rot="10800000">
              <a:off x="1271925" y="1002150"/>
              <a:ext cx="1944600" cy="1569600"/>
            </a:xfrm>
            <a:prstGeom prst="round2DiagRect">
              <a:avLst>
                <a:gd fmla="val 0" name="adj1"/>
                <a:gd fmla="val 17764" name="adj2"/>
              </a:avLst>
            </a:prstGeom>
            <a:solidFill>
              <a:srgbClr val="D838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1"/>
            <p:cNvSpPr txBox="1"/>
            <p:nvPr/>
          </p:nvSpPr>
          <p:spPr>
            <a:xfrm>
              <a:off x="1496688" y="1244660"/>
              <a:ext cx="1451700" cy="4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FFFFFF"/>
                  </a:solidFill>
                  <a:latin typeface="Roboto"/>
                  <a:ea typeface="Roboto"/>
                  <a:cs typeface="Roboto"/>
                  <a:sym typeface="Roboto"/>
                </a:rPr>
                <a:t>Vestibulum congue tempus</a:t>
              </a:r>
              <a:endParaRPr sz="1100">
                <a:solidFill>
                  <a:srgbClr val="FFFFFF"/>
                </a:solidFill>
                <a:latin typeface="Roboto"/>
                <a:ea typeface="Roboto"/>
                <a:cs typeface="Roboto"/>
                <a:sym typeface="Roboto"/>
              </a:endParaRPr>
            </a:p>
          </p:txBody>
        </p:sp>
        <p:sp>
          <p:nvSpPr>
            <p:cNvPr id="211" name="Google Shape;211;p21"/>
            <p:cNvSpPr txBox="1"/>
            <p:nvPr/>
          </p:nvSpPr>
          <p:spPr>
            <a:xfrm>
              <a:off x="1496688" y="1704627"/>
              <a:ext cx="1451700" cy="51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800">
                  <a:solidFill>
                    <a:srgbClr val="FFFFFF"/>
                  </a:solidFill>
                  <a:latin typeface="Roboto"/>
                  <a:ea typeface="Roboto"/>
                  <a:cs typeface="Roboto"/>
                  <a:sym typeface="Roboto"/>
                </a:rPr>
                <a:t>Lorem ipsum dolor sit amet, consectetur adipiscing elit, sed do eiusmod tempor.</a:t>
              </a:r>
              <a:endParaRPr sz="800">
                <a:solidFill>
                  <a:srgbClr val="FFFFFF"/>
                </a:solidFill>
                <a:latin typeface="Roboto"/>
                <a:ea typeface="Roboto"/>
                <a:cs typeface="Roboto"/>
                <a:sym typeface="Roboto"/>
              </a:endParaRPr>
            </a:p>
          </p:txBody>
        </p:sp>
      </p:grpSp>
      <p:grpSp>
        <p:nvGrpSpPr>
          <p:cNvPr id="212" name="Google Shape;212;p21"/>
          <p:cNvGrpSpPr/>
          <p:nvPr/>
        </p:nvGrpSpPr>
        <p:grpSpPr>
          <a:xfrm>
            <a:off x="942763" y="3067863"/>
            <a:ext cx="1944600" cy="1569600"/>
            <a:chOff x="1271925" y="2571750"/>
            <a:chExt cx="1944600" cy="1569600"/>
          </a:xfrm>
        </p:grpSpPr>
        <p:sp>
          <p:nvSpPr>
            <p:cNvPr id="213" name="Google Shape;213;p21"/>
            <p:cNvSpPr/>
            <p:nvPr/>
          </p:nvSpPr>
          <p:spPr>
            <a:xfrm flipH="1">
              <a:off x="1271925" y="2571750"/>
              <a:ext cx="1944600" cy="1569600"/>
            </a:xfrm>
            <a:prstGeom prst="round2DiagRect">
              <a:avLst>
                <a:gd fmla="val 0" name="adj1"/>
                <a:gd fmla="val 17764" name="adj2"/>
              </a:avLst>
            </a:prstGeom>
            <a:solidFill>
              <a:srgbClr val="B02C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1"/>
            <p:cNvSpPr txBox="1"/>
            <p:nvPr/>
          </p:nvSpPr>
          <p:spPr>
            <a:xfrm>
              <a:off x="1496688" y="2814260"/>
              <a:ext cx="1451700" cy="4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FFFFFF"/>
                  </a:solidFill>
                  <a:latin typeface="Roboto"/>
                  <a:ea typeface="Roboto"/>
                  <a:cs typeface="Roboto"/>
                  <a:sym typeface="Roboto"/>
                </a:rPr>
                <a:t>Vestibulum congue tempus</a:t>
              </a:r>
              <a:endParaRPr sz="1100">
                <a:solidFill>
                  <a:srgbClr val="FFFFFF"/>
                </a:solidFill>
                <a:latin typeface="Roboto"/>
                <a:ea typeface="Roboto"/>
                <a:cs typeface="Roboto"/>
                <a:sym typeface="Roboto"/>
              </a:endParaRPr>
            </a:p>
          </p:txBody>
        </p:sp>
        <p:sp>
          <p:nvSpPr>
            <p:cNvPr id="215" name="Google Shape;215;p21"/>
            <p:cNvSpPr txBox="1"/>
            <p:nvPr/>
          </p:nvSpPr>
          <p:spPr>
            <a:xfrm>
              <a:off x="1496688" y="3274227"/>
              <a:ext cx="1451700" cy="51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800">
                  <a:solidFill>
                    <a:srgbClr val="FFFFFF"/>
                  </a:solidFill>
                  <a:latin typeface="Roboto"/>
                  <a:ea typeface="Roboto"/>
                  <a:cs typeface="Roboto"/>
                  <a:sym typeface="Roboto"/>
                </a:rPr>
                <a:t>Lorem ipsum dolor sit amet, consectetur adipiscing elit, sed do eiusmod tempor.</a:t>
              </a:r>
              <a:endParaRPr sz="800">
                <a:solidFill>
                  <a:srgbClr val="FFFFFF"/>
                </a:solidFill>
                <a:latin typeface="Roboto"/>
                <a:ea typeface="Roboto"/>
                <a:cs typeface="Roboto"/>
                <a:sym typeface="Roboto"/>
              </a:endParaRPr>
            </a:p>
          </p:txBody>
        </p:sp>
      </p:grpSp>
      <p:grpSp>
        <p:nvGrpSpPr>
          <p:cNvPr id="216" name="Google Shape;216;p21"/>
          <p:cNvGrpSpPr/>
          <p:nvPr/>
        </p:nvGrpSpPr>
        <p:grpSpPr>
          <a:xfrm>
            <a:off x="2882594" y="3067863"/>
            <a:ext cx="1944600" cy="1569600"/>
            <a:chOff x="3216519" y="2571750"/>
            <a:chExt cx="1944600" cy="1569600"/>
          </a:xfrm>
        </p:grpSpPr>
        <p:sp>
          <p:nvSpPr>
            <p:cNvPr id="217" name="Google Shape;217;p21"/>
            <p:cNvSpPr/>
            <p:nvPr/>
          </p:nvSpPr>
          <p:spPr>
            <a:xfrm rot="10800000">
              <a:off x="3216519" y="2571750"/>
              <a:ext cx="1944600" cy="1569600"/>
            </a:xfrm>
            <a:prstGeom prst="round2DiagRect">
              <a:avLst>
                <a:gd fmla="val 0" name="adj1"/>
                <a:gd fmla="val 17764" name="adj2"/>
              </a:avLst>
            </a:prstGeom>
            <a:solidFill>
              <a:srgbClr val="D838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1"/>
            <p:cNvSpPr txBox="1"/>
            <p:nvPr/>
          </p:nvSpPr>
          <p:spPr>
            <a:xfrm>
              <a:off x="3461163" y="2814260"/>
              <a:ext cx="1451700" cy="4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FFFFFF"/>
                  </a:solidFill>
                  <a:latin typeface="Roboto"/>
                  <a:ea typeface="Roboto"/>
                  <a:cs typeface="Roboto"/>
                  <a:sym typeface="Roboto"/>
                </a:rPr>
                <a:t>Vestibulum congue tempus</a:t>
              </a:r>
              <a:endParaRPr sz="1100">
                <a:solidFill>
                  <a:srgbClr val="FFFFFF"/>
                </a:solidFill>
                <a:latin typeface="Roboto"/>
                <a:ea typeface="Roboto"/>
                <a:cs typeface="Roboto"/>
                <a:sym typeface="Roboto"/>
              </a:endParaRPr>
            </a:p>
          </p:txBody>
        </p:sp>
        <p:sp>
          <p:nvSpPr>
            <p:cNvPr id="219" name="Google Shape;219;p21"/>
            <p:cNvSpPr txBox="1"/>
            <p:nvPr/>
          </p:nvSpPr>
          <p:spPr>
            <a:xfrm>
              <a:off x="3461163" y="3274227"/>
              <a:ext cx="1451700" cy="51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800">
                  <a:solidFill>
                    <a:srgbClr val="FFFFFF"/>
                  </a:solidFill>
                  <a:latin typeface="Roboto"/>
                  <a:ea typeface="Roboto"/>
                  <a:cs typeface="Roboto"/>
                  <a:sym typeface="Roboto"/>
                </a:rPr>
                <a:t>Lorem ipsum dolor sit amet, consectetur adipiscing elit, sed do eiusmod tempor.</a:t>
              </a:r>
              <a:endParaRPr sz="800">
                <a:solidFill>
                  <a:srgbClr val="FFFFFF"/>
                </a:solidFill>
                <a:latin typeface="Roboto"/>
                <a:ea typeface="Roboto"/>
                <a:cs typeface="Roboto"/>
                <a:sym typeface="Roboto"/>
              </a:endParaRPr>
            </a:p>
          </p:txBody>
        </p:sp>
      </p:grpSp>
      <p:grpSp>
        <p:nvGrpSpPr>
          <p:cNvPr id="220" name="Google Shape;220;p21"/>
          <p:cNvGrpSpPr/>
          <p:nvPr/>
        </p:nvGrpSpPr>
        <p:grpSpPr>
          <a:xfrm>
            <a:off x="2719543" y="2906571"/>
            <a:ext cx="334125" cy="334078"/>
            <a:chOff x="3157188" y="909150"/>
            <a:chExt cx="470400" cy="470400"/>
          </a:xfrm>
        </p:grpSpPr>
        <p:sp>
          <p:nvSpPr>
            <p:cNvPr id="221" name="Google Shape;221;p21"/>
            <p:cNvSpPr/>
            <p:nvPr/>
          </p:nvSpPr>
          <p:spPr>
            <a:xfrm>
              <a:off x="3157188" y="909150"/>
              <a:ext cx="470400" cy="470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1"/>
            <p:cNvSpPr/>
            <p:nvPr/>
          </p:nvSpPr>
          <p:spPr>
            <a:xfrm>
              <a:off x="3243138" y="995100"/>
              <a:ext cx="298500" cy="298500"/>
            </a:xfrm>
            <a:prstGeom prst="mathPlus">
              <a:avLst>
                <a:gd fmla="val 9900" name="adj1"/>
              </a:avLst>
            </a:prstGeom>
            <a:solidFill>
              <a:srgbClr val="B02C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21"/>
          <p:cNvGrpSpPr/>
          <p:nvPr/>
        </p:nvGrpSpPr>
        <p:grpSpPr>
          <a:xfrm>
            <a:off x="3859088" y="1501976"/>
            <a:ext cx="3679200" cy="3135433"/>
            <a:chOff x="4192863" y="1002150"/>
            <a:chExt cx="3679200" cy="3139200"/>
          </a:xfrm>
        </p:grpSpPr>
        <p:sp>
          <p:nvSpPr>
            <p:cNvPr id="224" name="Google Shape;224;p21"/>
            <p:cNvSpPr/>
            <p:nvPr/>
          </p:nvSpPr>
          <p:spPr>
            <a:xfrm>
              <a:off x="4192863" y="1002150"/>
              <a:ext cx="3679200" cy="3139200"/>
            </a:xfrm>
            <a:prstGeom prst="round2DiagRect">
              <a:avLst>
                <a:gd fmla="val 0" name="adj1"/>
                <a:gd fmla="val 17764" name="adj2"/>
              </a:avLst>
            </a:prstGeom>
            <a:solidFill>
              <a:srgbClr val="8020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25" name="Google Shape;225;p21"/>
            <p:cNvSpPr txBox="1"/>
            <p:nvPr/>
          </p:nvSpPr>
          <p:spPr>
            <a:xfrm>
              <a:off x="5452800" y="1154733"/>
              <a:ext cx="2021400" cy="4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FFFFFF"/>
                  </a:solidFill>
                  <a:latin typeface="Roboto"/>
                  <a:ea typeface="Roboto"/>
                  <a:cs typeface="Roboto"/>
                  <a:sym typeface="Roboto"/>
                </a:rPr>
                <a:t>Project Plan</a:t>
              </a:r>
              <a:endParaRPr sz="1600">
                <a:solidFill>
                  <a:srgbClr val="FFFFFF"/>
                </a:solidFill>
                <a:latin typeface="Roboto"/>
                <a:ea typeface="Roboto"/>
                <a:cs typeface="Roboto"/>
                <a:sym typeface="Roboto"/>
              </a:endParaRPr>
            </a:p>
          </p:txBody>
        </p:sp>
        <p:sp>
          <p:nvSpPr>
            <p:cNvPr id="226" name="Google Shape;226;p21"/>
            <p:cNvSpPr txBox="1"/>
            <p:nvPr/>
          </p:nvSpPr>
          <p:spPr>
            <a:xfrm>
              <a:off x="5300400" y="1560344"/>
              <a:ext cx="2571600" cy="11280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Clr>
                  <a:srgbClr val="FFFFFF"/>
                </a:buClr>
                <a:buSzPts val="1300"/>
                <a:buFont typeface="Roboto"/>
                <a:buChar char="●"/>
              </a:pPr>
              <a:r>
                <a:rPr lang="en" sz="1300">
                  <a:solidFill>
                    <a:srgbClr val="FFFFFF"/>
                  </a:solidFill>
                  <a:latin typeface="Roboto"/>
                  <a:ea typeface="Roboto"/>
                  <a:cs typeface="Roboto"/>
                  <a:sym typeface="Roboto"/>
                </a:rPr>
                <a:t>Clearly states the service project</a:t>
              </a:r>
              <a:endParaRPr sz="1300">
                <a:solidFill>
                  <a:srgbClr val="FFFFFF"/>
                </a:solidFill>
                <a:latin typeface="Roboto"/>
                <a:ea typeface="Roboto"/>
                <a:cs typeface="Roboto"/>
                <a:sym typeface="Roboto"/>
              </a:endParaRPr>
            </a:p>
            <a:p>
              <a:pPr indent="-311150" lvl="0" marL="457200" rtl="0" algn="l">
                <a:lnSpc>
                  <a:spcPct val="115000"/>
                </a:lnSpc>
                <a:spcBef>
                  <a:spcPts val="0"/>
                </a:spcBef>
                <a:spcAft>
                  <a:spcPts val="0"/>
                </a:spcAft>
                <a:buClr>
                  <a:srgbClr val="FFFFFF"/>
                </a:buClr>
                <a:buSzPts val="1300"/>
                <a:buFont typeface="Roboto"/>
                <a:buChar char="●"/>
              </a:pPr>
              <a:r>
                <a:rPr lang="en" sz="1300">
                  <a:solidFill>
                    <a:srgbClr val="FFFFFF"/>
                  </a:solidFill>
                  <a:latin typeface="Roboto"/>
                  <a:ea typeface="Roboto"/>
                  <a:cs typeface="Roboto"/>
                  <a:sym typeface="Roboto"/>
                </a:rPr>
                <a:t>Service objectives are identified</a:t>
              </a:r>
              <a:endParaRPr sz="1300">
                <a:solidFill>
                  <a:srgbClr val="FFFFFF"/>
                </a:solidFill>
                <a:latin typeface="Roboto"/>
                <a:ea typeface="Roboto"/>
                <a:cs typeface="Roboto"/>
                <a:sym typeface="Roboto"/>
              </a:endParaRPr>
            </a:p>
            <a:p>
              <a:pPr indent="-311150" lvl="0" marL="457200" rtl="0" algn="l">
                <a:lnSpc>
                  <a:spcPct val="115000"/>
                </a:lnSpc>
                <a:spcBef>
                  <a:spcPts val="0"/>
                </a:spcBef>
                <a:spcAft>
                  <a:spcPts val="0"/>
                </a:spcAft>
                <a:buClr>
                  <a:srgbClr val="FFFFFF"/>
                </a:buClr>
                <a:buSzPts val="1300"/>
                <a:buFont typeface="Roboto"/>
                <a:buChar char="●"/>
              </a:pPr>
              <a:r>
                <a:rPr lang="en" sz="1300">
                  <a:solidFill>
                    <a:srgbClr val="FFFFFF"/>
                  </a:solidFill>
                  <a:latin typeface="Roboto"/>
                  <a:ea typeface="Roboto"/>
                  <a:cs typeface="Roboto"/>
                  <a:sym typeface="Roboto"/>
                </a:rPr>
                <a:t>Community </a:t>
              </a:r>
              <a:r>
                <a:rPr lang="en" sz="1300">
                  <a:solidFill>
                    <a:srgbClr val="FFFFFF"/>
                  </a:solidFill>
                  <a:latin typeface="Roboto"/>
                  <a:ea typeface="Roboto"/>
                  <a:cs typeface="Roboto"/>
                  <a:sym typeface="Roboto"/>
                </a:rPr>
                <a:t>partners</a:t>
              </a:r>
              <a:r>
                <a:rPr lang="en" sz="1300">
                  <a:solidFill>
                    <a:srgbClr val="FFFFFF"/>
                  </a:solidFill>
                  <a:latin typeface="Roboto"/>
                  <a:ea typeface="Roboto"/>
                  <a:cs typeface="Roboto"/>
                  <a:sym typeface="Roboto"/>
                </a:rPr>
                <a:t> are identified</a:t>
              </a:r>
              <a:endParaRPr sz="1300">
                <a:solidFill>
                  <a:srgbClr val="FFFFFF"/>
                </a:solidFill>
                <a:latin typeface="Roboto"/>
                <a:ea typeface="Roboto"/>
                <a:cs typeface="Roboto"/>
                <a:sym typeface="Roboto"/>
              </a:endParaRPr>
            </a:p>
            <a:p>
              <a:pPr indent="-311150" lvl="0" marL="457200" rtl="0" algn="l">
                <a:lnSpc>
                  <a:spcPct val="115000"/>
                </a:lnSpc>
                <a:spcBef>
                  <a:spcPts val="0"/>
                </a:spcBef>
                <a:spcAft>
                  <a:spcPts val="0"/>
                </a:spcAft>
                <a:buClr>
                  <a:srgbClr val="FFFFFF"/>
                </a:buClr>
                <a:buSzPts val="1300"/>
                <a:buFont typeface="Roboto"/>
                <a:buChar char="●"/>
              </a:pPr>
              <a:r>
                <a:rPr lang="en" sz="1300">
                  <a:solidFill>
                    <a:srgbClr val="FFFFFF"/>
                  </a:solidFill>
                  <a:latin typeface="Roboto"/>
                  <a:ea typeface="Roboto"/>
                  <a:cs typeface="Roboto"/>
                  <a:sym typeface="Roboto"/>
                </a:rPr>
                <a:t>Tasks and materials are listed and delegated</a:t>
              </a:r>
              <a:endParaRPr sz="1300">
                <a:solidFill>
                  <a:srgbClr val="FFFFFF"/>
                </a:solidFill>
                <a:latin typeface="Roboto"/>
                <a:ea typeface="Roboto"/>
                <a:cs typeface="Roboto"/>
                <a:sym typeface="Roboto"/>
              </a:endParaRPr>
            </a:p>
          </p:txBody>
        </p:sp>
      </p:grpSp>
      <p:grpSp>
        <p:nvGrpSpPr>
          <p:cNvPr id="227" name="Google Shape;227;p21"/>
          <p:cNvGrpSpPr/>
          <p:nvPr/>
        </p:nvGrpSpPr>
        <p:grpSpPr>
          <a:xfrm>
            <a:off x="2882594" y="1501834"/>
            <a:ext cx="1944681" cy="1569600"/>
            <a:chOff x="3216519" y="1002150"/>
            <a:chExt cx="1944681" cy="1569600"/>
          </a:xfrm>
        </p:grpSpPr>
        <p:sp>
          <p:nvSpPr>
            <p:cNvPr id="228" name="Google Shape;228;p21"/>
            <p:cNvSpPr/>
            <p:nvPr/>
          </p:nvSpPr>
          <p:spPr>
            <a:xfrm flipH="1">
              <a:off x="3216519" y="1002150"/>
              <a:ext cx="1944600" cy="1569600"/>
            </a:xfrm>
            <a:prstGeom prst="round2DiagRect">
              <a:avLst>
                <a:gd fmla="val 0" name="adj1"/>
                <a:gd fmla="val 17764" name="adj2"/>
              </a:avLst>
            </a:prstGeom>
            <a:solidFill>
              <a:srgbClr val="B02C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1"/>
            <p:cNvSpPr txBox="1"/>
            <p:nvPr/>
          </p:nvSpPr>
          <p:spPr>
            <a:xfrm>
              <a:off x="3216600" y="1244666"/>
              <a:ext cx="1944600" cy="45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Roboto"/>
                  <a:ea typeface="Roboto"/>
                  <a:cs typeface="Roboto"/>
                  <a:sym typeface="Roboto"/>
                </a:rPr>
                <a:t>Community Partners</a:t>
              </a:r>
              <a:endParaRPr>
                <a:solidFill>
                  <a:srgbClr val="FFFFFF"/>
                </a:solidFill>
                <a:latin typeface="Roboto"/>
                <a:ea typeface="Roboto"/>
                <a:cs typeface="Roboto"/>
                <a:sym typeface="Roboto"/>
              </a:endParaRPr>
            </a:p>
          </p:txBody>
        </p:sp>
        <p:sp>
          <p:nvSpPr>
            <p:cNvPr id="230" name="Google Shape;230;p21"/>
            <p:cNvSpPr txBox="1"/>
            <p:nvPr/>
          </p:nvSpPr>
          <p:spPr>
            <a:xfrm>
              <a:off x="3333725" y="1628366"/>
              <a:ext cx="1716900" cy="51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300">
                  <a:latin typeface="Roboto"/>
                  <a:ea typeface="Roboto"/>
                  <a:cs typeface="Roboto"/>
                  <a:sym typeface="Roboto"/>
                </a:rPr>
                <a:t>Identify the “people” resources specific to your community.</a:t>
              </a:r>
              <a:endParaRPr sz="1300">
                <a:latin typeface="Roboto"/>
                <a:ea typeface="Roboto"/>
                <a:cs typeface="Roboto"/>
                <a:sym typeface="Roboto"/>
              </a:endParaRPr>
            </a:p>
          </p:txBody>
        </p:sp>
      </p:grpSp>
      <p:grpSp>
        <p:nvGrpSpPr>
          <p:cNvPr id="231" name="Google Shape;231;p21"/>
          <p:cNvGrpSpPr/>
          <p:nvPr/>
        </p:nvGrpSpPr>
        <p:grpSpPr>
          <a:xfrm>
            <a:off x="942763" y="1501834"/>
            <a:ext cx="1944738" cy="1569600"/>
            <a:chOff x="1271925" y="1002150"/>
            <a:chExt cx="1944738" cy="1569600"/>
          </a:xfrm>
        </p:grpSpPr>
        <p:sp>
          <p:nvSpPr>
            <p:cNvPr id="232" name="Google Shape;232;p21"/>
            <p:cNvSpPr/>
            <p:nvPr/>
          </p:nvSpPr>
          <p:spPr>
            <a:xfrm rot="10800000">
              <a:off x="1271925" y="1002150"/>
              <a:ext cx="1944600" cy="1569600"/>
            </a:xfrm>
            <a:prstGeom prst="round2DiagRect">
              <a:avLst>
                <a:gd fmla="val 0" name="adj1"/>
                <a:gd fmla="val 17764" name="adj2"/>
              </a:avLst>
            </a:prstGeom>
            <a:solidFill>
              <a:srgbClr val="D838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1"/>
            <p:cNvSpPr txBox="1"/>
            <p:nvPr/>
          </p:nvSpPr>
          <p:spPr>
            <a:xfrm>
              <a:off x="1272063" y="1244666"/>
              <a:ext cx="1944600" cy="45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Roboto"/>
                  <a:ea typeface="Roboto"/>
                  <a:cs typeface="Roboto"/>
                  <a:sym typeface="Roboto"/>
                </a:rPr>
                <a:t>S.M.A.R.T. Goals</a:t>
              </a:r>
              <a:endParaRPr>
                <a:solidFill>
                  <a:srgbClr val="FFFFFF"/>
                </a:solidFill>
                <a:latin typeface="Roboto"/>
                <a:ea typeface="Roboto"/>
                <a:cs typeface="Roboto"/>
                <a:sym typeface="Roboto"/>
              </a:endParaRPr>
            </a:p>
          </p:txBody>
        </p:sp>
        <p:sp>
          <p:nvSpPr>
            <p:cNvPr id="234" name="Google Shape;234;p21"/>
            <p:cNvSpPr txBox="1"/>
            <p:nvPr/>
          </p:nvSpPr>
          <p:spPr>
            <a:xfrm>
              <a:off x="1403388" y="1599566"/>
              <a:ext cx="1726800" cy="51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200">
                  <a:latin typeface="Roboto"/>
                  <a:ea typeface="Roboto"/>
                  <a:cs typeface="Roboto"/>
                  <a:sym typeface="Roboto"/>
                </a:rPr>
                <a:t>Determine measurable goals to guide the planning process and measure success</a:t>
              </a:r>
              <a:endParaRPr sz="1200">
                <a:latin typeface="Roboto"/>
                <a:ea typeface="Roboto"/>
                <a:cs typeface="Roboto"/>
                <a:sym typeface="Roboto"/>
              </a:endParaRPr>
            </a:p>
          </p:txBody>
        </p:sp>
      </p:grpSp>
      <p:grpSp>
        <p:nvGrpSpPr>
          <p:cNvPr id="235" name="Google Shape;235;p21"/>
          <p:cNvGrpSpPr/>
          <p:nvPr/>
        </p:nvGrpSpPr>
        <p:grpSpPr>
          <a:xfrm>
            <a:off x="942650" y="3067863"/>
            <a:ext cx="1944713" cy="1569600"/>
            <a:chOff x="1271813" y="2571750"/>
            <a:chExt cx="1944713" cy="1569600"/>
          </a:xfrm>
        </p:grpSpPr>
        <p:sp>
          <p:nvSpPr>
            <p:cNvPr id="236" name="Google Shape;236;p21"/>
            <p:cNvSpPr/>
            <p:nvPr/>
          </p:nvSpPr>
          <p:spPr>
            <a:xfrm flipH="1">
              <a:off x="1271925" y="2571750"/>
              <a:ext cx="1944600" cy="1569600"/>
            </a:xfrm>
            <a:prstGeom prst="round2DiagRect">
              <a:avLst>
                <a:gd fmla="val 0" name="adj1"/>
                <a:gd fmla="val 17764" name="adj2"/>
              </a:avLst>
            </a:prstGeom>
            <a:solidFill>
              <a:srgbClr val="B02C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1"/>
            <p:cNvSpPr txBox="1"/>
            <p:nvPr/>
          </p:nvSpPr>
          <p:spPr>
            <a:xfrm>
              <a:off x="1271813" y="2814263"/>
              <a:ext cx="1944600" cy="45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Roboto"/>
                  <a:ea typeface="Roboto"/>
                  <a:cs typeface="Roboto"/>
                  <a:sym typeface="Roboto"/>
                </a:rPr>
                <a:t>Create a Timeline</a:t>
              </a:r>
              <a:endParaRPr>
                <a:solidFill>
                  <a:srgbClr val="FFFFFF"/>
                </a:solidFill>
                <a:latin typeface="Roboto"/>
                <a:ea typeface="Roboto"/>
                <a:cs typeface="Roboto"/>
                <a:sym typeface="Roboto"/>
              </a:endParaRPr>
            </a:p>
          </p:txBody>
        </p:sp>
      </p:grpSp>
      <p:grpSp>
        <p:nvGrpSpPr>
          <p:cNvPr id="238" name="Google Shape;238;p21"/>
          <p:cNvGrpSpPr/>
          <p:nvPr/>
        </p:nvGrpSpPr>
        <p:grpSpPr>
          <a:xfrm>
            <a:off x="2882550" y="3067863"/>
            <a:ext cx="2073000" cy="1569600"/>
            <a:chOff x="3216475" y="2571750"/>
            <a:chExt cx="2073000" cy="1569600"/>
          </a:xfrm>
        </p:grpSpPr>
        <p:sp>
          <p:nvSpPr>
            <p:cNvPr id="239" name="Google Shape;239;p21"/>
            <p:cNvSpPr/>
            <p:nvPr/>
          </p:nvSpPr>
          <p:spPr>
            <a:xfrm rot="10800000">
              <a:off x="3216519" y="2571750"/>
              <a:ext cx="1944600" cy="1569600"/>
            </a:xfrm>
            <a:prstGeom prst="round2DiagRect">
              <a:avLst>
                <a:gd fmla="val 0" name="adj1"/>
                <a:gd fmla="val 17764" name="adj2"/>
              </a:avLst>
            </a:prstGeom>
            <a:solidFill>
              <a:srgbClr val="D838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1"/>
            <p:cNvSpPr txBox="1"/>
            <p:nvPr/>
          </p:nvSpPr>
          <p:spPr>
            <a:xfrm>
              <a:off x="3216475" y="2738063"/>
              <a:ext cx="1944600" cy="45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Roboto"/>
                  <a:ea typeface="Roboto"/>
                  <a:cs typeface="Roboto"/>
                  <a:sym typeface="Roboto"/>
                </a:rPr>
                <a:t>Action Steps &amp; Materials</a:t>
              </a:r>
              <a:endParaRPr>
                <a:solidFill>
                  <a:srgbClr val="FFFFFF"/>
                </a:solidFill>
                <a:latin typeface="Roboto"/>
                <a:ea typeface="Roboto"/>
                <a:cs typeface="Roboto"/>
                <a:sym typeface="Roboto"/>
              </a:endParaRPr>
            </a:p>
          </p:txBody>
        </p:sp>
        <p:sp>
          <p:nvSpPr>
            <p:cNvPr id="241" name="Google Shape;241;p21"/>
            <p:cNvSpPr txBox="1"/>
            <p:nvPr/>
          </p:nvSpPr>
          <p:spPr>
            <a:xfrm>
              <a:off x="3262075" y="3215538"/>
              <a:ext cx="2027400" cy="51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200">
                  <a:latin typeface="Roboto"/>
                  <a:ea typeface="Roboto"/>
                  <a:cs typeface="Roboto"/>
                  <a:sym typeface="Roboto"/>
                </a:rPr>
                <a:t>List the tasks/materials that need to be completed and who is responsible for these steps.</a:t>
              </a:r>
              <a:endParaRPr sz="1200">
                <a:latin typeface="Roboto"/>
                <a:ea typeface="Roboto"/>
                <a:cs typeface="Roboto"/>
                <a:sym typeface="Roboto"/>
              </a:endParaRPr>
            </a:p>
          </p:txBody>
        </p:sp>
      </p:grpSp>
      <p:grpSp>
        <p:nvGrpSpPr>
          <p:cNvPr id="242" name="Google Shape;242;p21"/>
          <p:cNvGrpSpPr/>
          <p:nvPr/>
        </p:nvGrpSpPr>
        <p:grpSpPr>
          <a:xfrm>
            <a:off x="2719543" y="2906571"/>
            <a:ext cx="334125" cy="334078"/>
            <a:chOff x="3157188" y="909150"/>
            <a:chExt cx="470400" cy="470400"/>
          </a:xfrm>
        </p:grpSpPr>
        <p:sp>
          <p:nvSpPr>
            <p:cNvPr id="243" name="Google Shape;243;p21"/>
            <p:cNvSpPr/>
            <p:nvPr/>
          </p:nvSpPr>
          <p:spPr>
            <a:xfrm>
              <a:off x="3157188" y="909150"/>
              <a:ext cx="470400" cy="470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1"/>
            <p:cNvSpPr/>
            <p:nvPr/>
          </p:nvSpPr>
          <p:spPr>
            <a:xfrm>
              <a:off x="3243138" y="995100"/>
              <a:ext cx="298500" cy="298500"/>
            </a:xfrm>
            <a:prstGeom prst="mathPlus">
              <a:avLst>
                <a:gd fmla="val 9900" name="adj1"/>
              </a:avLst>
            </a:prstGeom>
            <a:solidFill>
              <a:srgbClr val="B02C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5" name="Google Shape;245;p21"/>
          <p:cNvSpPr/>
          <p:nvPr/>
        </p:nvSpPr>
        <p:spPr>
          <a:xfrm rot="-792655">
            <a:off x="2447624" y="4120670"/>
            <a:ext cx="399061" cy="18651"/>
          </a:xfrm>
          <a:prstGeom prst="roundRect">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1"/>
          <p:cNvSpPr/>
          <p:nvPr/>
        </p:nvSpPr>
        <p:spPr>
          <a:xfrm flipH="1" rot="792655">
            <a:off x="2070034" y="4120670"/>
            <a:ext cx="399061" cy="18651"/>
          </a:xfrm>
          <a:prstGeom prst="roundRect">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7" name="Google Shape;247;p21"/>
          <p:cNvGrpSpPr/>
          <p:nvPr/>
        </p:nvGrpSpPr>
        <p:grpSpPr>
          <a:xfrm>
            <a:off x="2190353" y="4138833"/>
            <a:ext cx="503534" cy="404044"/>
            <a:chOff x="5796625" y="2541798"/>
            <a:chExt cx="1712700" cy="1230715"/>
          </a:xfrm>
        </p:grpSpPr>
        <p:sp>
          <p:nvSpPr>
            <p:cNvPr id="248" name="Google Shape;248;p21"/>
            <p:cNvSpPr/>
            <p:nvPr/>
          </p:nvSpPr>
          <p:spPr>
            <a:xfrm rot="-1789476">
              <a:off x="6572742" y="2571072"/>
              <a:ext cx="160451" cy="160451"/>
            </a:xfrm>
            <a:prstGeom prst="ellipse">
              <a:avLst/>
            </a:prstGeom>
            <a:solidFill>
              <a:srgbClr val="FFFFFF"/>
            </a:solid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1"/>
            <p:cNvSpPr txBox="1"/>
            <p:nvPr/>
          </p:nvSpPr>
          <p:spPr>
            <a:xfrm>
              <a:off x="6296613" y="2735584"/>
              <a:ext cx="696900" cy="276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t/>
              </a:r>
              <a:endParaRPr b="1" sz="800">
                <a:solidFill>
                  <a:srgbClr val="5E5E5E"/>
                </a:solidFill>
                <a:latin typeface="Roboto"/>
                <a:ea typeface="Roboto"/>
                <a:cs typeface="Roboto"/>
                <a:sym typeface="Roboto"/>
              </a:endParaRPr>
            </a:p>
          </p:txBody>
        </p:sp>
        <p:sp>
          <p:nvSpPr>
            <p:cNvPr id="250" name="Google Shape;250;p21"/>
            <p:cNvSpPr/>
            <p:nvPr/>
          </p:nvSpPr>
          <p:spPr>
            <a:xfrm>
              <a:off x="5796625" y="3069013"/>
              <a:ext cx="1712700" cy="703500"/>
            </a:xfrm>
            <a:prstGeom prst="roundRect">
              <a:avLst>
                <a:gd fmla="val 4485"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51" name="Google Shape;251;p21"/>
            <p:cNvSpPr txBox="1"/>
            <p:nvPr/>
          </p:nvSpPr>
          <p:spPr>
            <a:xfrm>
              <a:off x="5840875" y="3106213"/>
              <a:ext cx="1624200" cy="624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t/>
              </a:r>
              <a:endParaRPr sz="800">
                <a:solidFill>
                  <a:srgbClr val="5E5E5E"/>
                </a:solidFill>
              </a:endParaRPr>
            </a:p>
          </p:txBody>
        </p:sp>
        <p:sp>
          <p:nvSpPr>
            <p:cNvPr id="252" name="Google Shape;252;p21"/>
            <p:cNvSpPr/>
            <p:nvPr/>
          </p:nvSpPr>
          <p:spPr>
            <a:xfrm>
              <a:off x="6607975" y="3004364"/>
              <a:ext cx="90000" cy="675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3" name="Google Shape;253;p21"/>
          <p:cNvSpPr/>
          <p:nvPr/>
        </p:nvSpPr>
        <p:spPr>
          <a:xfrm rot="-792655">
            <a:off x="1693396" y="4120670"/>
            <a:ext cx="399061" cy="18651"/>
          </a:xfrm>
          <a:prstGeom prst="roundRect">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4" name="Google Shape;254;p21"/>
          <p:cNvGrpSpPr/>
          <p:nvPr/>
        </p:nvGrpSpPr>
        <p:grpSpPr>
          <a:xfrm>
            <a:off x="1821943" y="3711660"/>
            <a:ext cx="503534" cy="409309"/>
            <a:chOff x="4409300" y="1219942"/>
            <a:chExt cx="1712700" cy="1246754"/>
          </a:xfrm>
        </p:grpSpPr>
        <p:sp>
          <p:nvSpPr>
            <p:cNvPr id="255" name="Google Shape;255;p21"/>
            <p:cNvSpPr/>
            <p:nvPr/>
          </p:nvSpPr>
          <p:spPr>
            <a:xfrm rot="-1789476">
              <a:off x="5185416" y="2276970"/>
              <a:ext cx="160451" cy="160451"/>
            </a:xfrm>
            <a:prstGeom prst="ellipse">
              <a:avLst/>
            </a:prstGeom>
            <a:solidFill>
              <a:srgbClr val="FFFFFF"/>
            </a:solid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1"/>
            <p:cNvSpPr txBox="1"/>
            <p:nvPr/>
          </p:nvSpPr>
          <p:spPr>
            <a:xfrm>
              <a:off x="4921731" y="1985297"/>
              <a:ext cx="696900" cy="276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t/>
              </a:r>
              <a:endParaRPr b="1" sz="800">
                <a:solidFill>
                  <a:srgbClr val="5E5E5E"/>
                </a:solidFill>
                <a:latin typeface="Roboto"/>
                <a:ea typeface="Roboto"/>
                <a:cs typeface="Roboto"/>
                <a:sym typeface="Roboto"/>
              </a:endParaRPr>
            </a:p>
          </p:txBody>
        </p:sp>
        <p:sp>
          <p:nvSpPr>
            <p:cNvPr id="257" name="Google Shape;257;p21"/>
            <p:cNvSpPr/>
            <p:nvPr/>
          </p:nvSpPr>
          <p:spPr>
            <a:xfrm>
              <a:off x="4409300" y="1219942"/>
              <a:ext cx="1712700" cy="703500"/>
            </a:xfrm>
            <a:prstGeom prst="roundRect">
              <a:avLst>
                <a:gd fmla="val 4485"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58" name="Google Shape;258;p21"/>
            <p:cNvSpPr/>
            <p:nvPr/>
          </p:nvSpPr>
          <p:spPr>
            <a:xfrm rot="10800000">
              <a:off x="5220625" y="1919036"/>
              <a:ext cx="90000" cy="675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1"/>
            <p:cNvSpPr txBox="1"/>
            <p:nvPr/>
          </p:nvSpPr>
          <p:spPr>
            <a:xfrm>
              <a:off x="4453550" y="1257142"/>
              <a:ext cx="1624200" cy="624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t/>
              </a:r>
              <a:endParaRPr sz="800">
                <a:solidFill>
                  <a:srgbClr val="5E5E5E"/>
                </a:solidFill>
              </a:endParaRPr>
            </a:p>
          </p:txBody>
        </p:sp>
      </p:grpSp>
      <p:sp>
        <p:nvSpPr>
          <p:cNvPr id="260" name="Google Shape;260;p21"/>
          <p:cNvSpPr/>
          <p:nvPr/>
        </p:nvSpPr>
        <p:spPr>
          <a:xfrm flipH="1" rot="792655">
            <a:off x="1313766" y="4120670"/>
            <a:ext cx="399061" cy="18651"/>
          </a:xfrm>
          <a:prstGeom prst="roundRect">
            <a:avLst>
              <a:gd fmla="val 50000" name="adj"/>
            </a:avLst>
          </a:prstGeom>
          <a:solidFill>
            <a:srgbClr val="3D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1" name="Google Shape;261;p21"/>
          <p:cNvGrpSpPr/>
          <p:nvPr/>
        </p:nvGrpSpPr>
        <p:grpSpPr>
          <a:xfrm>
            <a:off x="1452552" y="4138833"/>
            <a:ext cx="503534" cy="404044"/>
            <a:chOff x="3021975" y="2541798"/>
            <a:chExt cx="1712700" cy="1230715"/>
          </a:xfrm>
        </p:grpSpPr>
        <p:sp>
          <p:nvSpPr>
            <p:cNvPr id="262" name="Google Shape;262;p21"/>
            <p:cNvSpPr txBox="1"/>
            <p:nvPr/>
          </p:nvSpPr>
          <p:spPr>
            <a:xfrm>
              <a:off x="3529877" y="2735584"/>
              <a:ext cx="696900" cy="276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t/>
              </a:r>
              <a:endParaRPr b="1" sz="800">
                <a:solidFill>
                  <a:srgbClr val="3D3D3D"/>
                </a:solidFill>
                <a:latin typeface="Roboto"/>
                <a:ea typeface="Roboto"/>
                <a:cs typeface="Roboto"/>
                <a:sym typeface="Roboto"/>
              </a:endParaRPr>
            </a:p>
          </p:txBody>
        </p:sp>
        <p:sp>
          <p:nvSpPr>
            <p:cNvPr id="263" name="Google Shape;263;p21"/>
            <p:cNvSpPr/>
            <p:nvPr/>
          </p:nvSpPr>
          <p:spPr>
            <a:xfrm rot="-1789476">
              <a:off x="3798091" y="2571072"/>
              <a:ext cx="160451" cy="160451"/>
            </a:xfrm>
            <a:prstGeom prst="ellipse">
              <a:avLst/>
            </a:prstGeom>
            <a:solidFill>
              <a:srgbClr val="FFFFFF"/>
            </a:solidFill>
            <a:ln cap="flat" cmpd="sng" w="38100">
              <a:solidFill>
                <a:srgbClr val="3D3D3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1"/>
            <p:cNvSpPr/>
            <p:nvPr/>
          </p:nvSpPr>
          <p:spPr>
            <a:xfrm>
              <a:off x="3021975" y="3069013"/>
              <a:ext cx="1712700" cy="703500"/>
            </a:xfrm>
            <a:prstGeom prst="roundRect">
              <a:avLst>
                <a:gd fmla="val 4485" name="adj"/>
              </a:avLst>
            </a:prstGeom>
            <a:solidFill>
              <a:srgbClr val="3D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65" name="Google Shape;265;p21"/>
            <p:cNvSpPr txBox="1"/>
            <p:nvPr/>
          </p:nvSpPr>
          <p:spPr>
            <a:xfrm>
              <a:off x="3066225" y="3106213"/>
              <a:ext cx="1624200" cy="624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t/>
              </a:r>
              <a:endParaRPr sz="800">
                <a:solidFill>
                  <a:srgbClr val="FFFFFF"/>
                </a:solidFill>
              </a:endParaRPr>
            </a:p>
          </p:txBody>
        </p:sp>
        <p:sp>
          <p:nvSpPr>
            <p:cNvPr id="266" name="Google Shape;266;p21"/>
            <p:cNvSpPr/>
            <p:nvPr/>
          </p:nvSpPr>
          <p:spPr>
            <a:xfrm>
              <a:off x="3833325" y="3004364"/>
              <a:ext cx="90000" cy="67500"/>
            </a:xfrm>
            <a:prstGeom prst="triangle">
              <a:avLst>
                <a:gd fmla="val 50000" name="adj"/>
              </a:avLst>
            </a:prstGeom>
            <a:solidFill>
              <a:srgbClr val="3D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7" name="Google Shape;267;p21"/>
          <p:cNvSpPr/>
          <p:nvPr/>
        </p:nvSpPr>
        <p:spPr>
          <a:xfrm rot="-792655">
            <a:off x="939170" y="4120670"/>
            <a:ext cx="399061" cy="18651"/>
          </a:xfrm>
          <a:prstGeom prst="roundRect">
            <a:avLst>
              <a:gd fmla="val 50000" name="adj"/>
            </a:avLst>
          </a:prstGeom>
          <a:solidFill>
            <a:srgbClr val="3D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8" name="Google Shape;268;p21"/>
          <p:cNvGrpSpPr/>
          <p:nvPr/>
        </p:nvGrpSpPr>
        <p:grpSpPr>
          <a:xfrm>
            <a:off x="1074224" y="3711660"/>
            <a:ext cx="503534" cy="409309"/>
            <a:chOff x="1637475" y="1219942"/>
            <a:chExt cx="1712700" cy="1246754"/>
          </a:xfrm>
        </p:grpSpPr>
        <p:sp>
          <p:nvSpPr>
            <p:cNvPr id="269" name="Google Shape;269;p21"/>
            <p:cNvSpPr/>
            <p:nvPr/>
          </p:nvSpPr>
          <p:spPr>
            <a:xfrm>
              <a:off x="1637475" y="1219942"/>
              <a:ext cx="1712700" cy="703500"/>
            </a:xfrm>
            <a:prstGeom prst="roundRect">
              <a:avLst>
                <a:gd fmla="val 4485" name="adj"/>
              </a:avLst>
            </a:prstGeom>
            <a:solidFill>
              <a:srgbClr val="3D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70" name="Google Shape;270;p21"/>
            <p:cNvSpPr txBox="1"/>
            <p:nvPr/>
          </p:nvSpPr>
          <p:spPr>
            <a:xfrm>
              <a:off x="2144544" y="1985297"/>
              <a:ext cx="696900" cy="276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t/>
              </a:r>
              <a:endParaRPr b="1" sz="800">
                <a:solidFill>
                  <a:srgbClr val="3D3D3D"/>
                </a:solidFill>
                <a:latin typeface="Roboto"/>
                <a:ea typeface="Roboto"/>
                <a:cs typeface="Roboto"/>
                <a:sym typeface="Roboto"/>
              </a:endParaRPr>
            </a:p>
          </p:txBody>
        </p:sp>
        <p:sp>
          <p:nvSpPr>
            <p:cNvPr id="271" name="Google Shape;271;p21"/>
            <p:cNvSpPr/>
            <p:nvPr/>
          </p:nvSpPr>
          <p:spPr>
            <a:xfrm rot="10800000">
              <a:off x="2448800" y="1919036"/>
              <a:ext cx="90000" cy="67500"/>
            </a:xfrm>
            <a:prstGeom prst="triangle">
              <a:avLst>
                <a:gd fmla="val 50000" name="adj"/>
              </a:avLst>
            </a:prstGeom>
            <a:solidFill>
              <a:srgbClr val="3D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1"/>
            <p:cNvSpPr txBox="1"/>
            <p:nvPr/>
          </p:nvSpPr>
          <p:spPr>
            <a:xfrm>
              <a:off x="1681725" y="1257142"/>
              <a:ext cx="1624200" cy="624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t/>
              </a:r>
              <a:endParaRPr sz="800">
                <a:solidFill>
                  <a:srgbClr val="FFFFFF"/>
                </a:solidFill>
              </a:endParaRPr>
            </a:p>
          </p:txBody>
        </p:sp>
        <p:sp>
          <p:nvSpPr>
            <p:cNvPr id="273" name="Google Shape;273;p21"/>
            <p:cNvSpPr/>
            <p:nvPr/>
          </p:nvSpPr>
          <p:spPr>
            <a:xfrm rot="-1789476">
              <a:off x="2410765" y="2276970"/>
              <a:ext cx="160451" cy="160451"/>
            </a:xfrm>
            <a:prstGeom prst="ellipse">
              <a:avLst/>
            </a:prstGeom>
            <a:solidFill>
              <a:srgbClr val="FFFFFF"/>
            </a:solidFill>
            <a:ln cap="flat" cmpd="sng" w="38100">
              <a:solidFill>
                <a:srgbClr val="3D3D3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4" name="Google Shape;274;p21"/>
          <p:cNvSpPr/>
          <p:nvPr/>
        </p:nvSpPr>
        <p:spPr>
          <a:xfrm>
            <a:off x="944400" y="1501813"/>
            <a:ext cx="3884400" cy="1569600"/>
          </a:xfrm>
          <a:prstGeom prst="rect">
            <a:avLst/>
          </a:prstGeom>
          <a:noFill/>
          <a:ln cap="flat" cmpd="sng" w="762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5" name="Google Shape;275;p21"/>
          <p:cNvGrpSpPr/>
          <p:nvPr/>
        </p:nvGrpSpPr>
        <p:grpSpPr>
          <a:xfrm>
            <a:off x="942638" y="1501963"/>
            <a:ext cx="503400" cy="409200"/>
            <a:chOff x="130863" y="3165988"/>
            <a:chExt cx="503400" cy="409200"/>
          </a:xfrm>
        </p:grpSpPr>
        <p:sp>
          <p:nvSpPr>
            <p:cNvPr id="276" name="Google Shape;276;p21"/>
            <p:cNvSpPr/>
            <p:nvPr/>
          </p:nvSpPr>
          <p:spPr>
            <a:xfrm>
              <a:off x="215493" y="3203546"/>
              <a:ext cx="334125" cy="334078"/>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1"/>
            <p:cNvSpPr txBox="1"/>
            <p:nvPr/>
          </p:nvSpPr>
          <p:spPr>
            <a:xfrm>
              <a:off x="130863" y="3165988"/>
              <a:ext cx="503400" cy="40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Roboto"/>
                  <a:ea typeface="Roboto"/>
                  <a:cs typeface="Roboto"/>
                  <a:sym typeface="Roboto"/>
                </a:rPr>
                <a:t>1</a:t>
              </a:r>
              <a:endParaRPr b="1">
                <a:latin typeface="Roboto"/>
                <a:ea typeface="Roboto"/>
                <a:cs typeface="Roboto"/>
                <a:sym typeface="Roboto"/>
              </a:endParaRPr>
            </a:p>
          </p:txBody>
        </p:sp>
      </p:grpSp>
      <p:grpSp>
        <p:nvGrpSpPr>
          <p:cNvPr id="278" name="Google Shape;278;p21"/>
          <p:cNvGrpSpPr/>
          <p:nvPr/>
        </p:nvGrpSpPr>
        <p:grpSpPr>
          <a:xfrm>
            <a:off x="4320288" y="1501963"/>
            <a:ext cx="503400" cy="409200"/>
            <a:chOff x="130863" y="3165988"/>
            <a:chExt cx="503400" cy="409200"/>
          </a:xfrm>
        </p:grpSpPr>
        <p:sp>
          <p:nvSpPr>
            <p:cNvPr id="279" name="Google Shape;279;p21"/>
            <p:cNvSpPr/>
            <p:nvPr/>
          </p:nvSpPr>
          <p:spPr>
            <a:xfrm>
              <a:off x="215493" y="3203546"/>
              <a:ext cx="334200" cy="334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1"/>
            <p:cNvSpPr txBox="1"/>
            <p:nvPr/>
          </p:nvSpPr>
          <p:spPr>
            <a:xfrm>
              <a:off x="130863" y="3165988"/>
              <a:ext cx="503400" cy="40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Roboto"/>
                  <a:ea typeface="Roboto"/>
                  <a:cs typeface="Roboto"/>
                  <a:sym typeface="Roboto"/>
                </a:rPr>
                <a:t>2</a:t>
              </a:r>
              <a:endParaRPr b="1">
                <a:latin typeface="Roboto"/>
                <a:ea typeface="Roboto"/>
                <a:cs typeface="Roboto"/>
                <a:sym typeface="Roboto"/>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74"/>
                                        </p:tgtEl>
                                        <p:attrNameLst>
                                          <p:attrName>style.visibility</p:attrName>
                                        </p:attrNameLst>
                                      </p:cBhvr>
                                      <p:to>
                                        <p:strVal val="visible"/>
                                      </p:to>
                                    </p:set>
                                    <p:anim calcmode="lin" valueType="num">
                                      <p:cBhvr additive="base">
                                        <p:cTn dur="1000"/>
                                        <p:tgtEl>
                                          <p:spTgt spid="27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278"/>
                                        </p:tgtEl>
                                        <p:attrNameLst>
                                          <p:attrName>style.visibility</p:attrName>
                                        </p:attrNameLst>
                                      </p:cBhvr>
                                      <p:to>
                                        <p:strVal val="visible"/>
                                      </p:to>
                                    </p:set>
                                    <p:anim calcmode="lin" valueType="num">
                                      <p:cBhvr additive="base">
                                        <p:cTn dur="1000"/>
                                        <p:tgtEl>
                                          <p:spTgt spid="27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275"/>
                                        </p:tgtEl>
                                        <p:attrNameLst>
                                          <p:attrName>style.visibility</p:attrName>
                                        </p:attrNameLst>
                                      </p:cBhvr>
                                      <p:to>
                                        <p:strVal val="visible"/>
                                      </p:to>
                                    </p:set>
                                    <p:anim calcmode="lin" valueType="num">
                                      <p:cBhvr additive="base">
                                        <p:cTn dur="1000"/>
                                        <p:tgtEl>
                                          <p:spTgt spid="27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0B5394"/>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